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theme/theme2.xml" ContentType="application/vnd.openxmlformats-officedocument.theme+xml"/>
  <Override PartName="/ppt/theme/theme3.xml" ContentType="application/vnd.openxmlformats-officedocument.theme+xml"/>
  <Override PartName="/ppt/ink/ink34.xml" ContentType="application/inkml+xml"/>
  <Override PartName="/ppt/ink/ink35.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handoutMasterIdLst>
    <p:handoutMasterId r:id="rId23"/>
  </p:handoutMasterIdLst>
  <p:sldIdLst>
    <p:sldId id="267" r:id="rId2"/>
    <p:sldId id="281" r:id="rId3"/>
    <p:sldId id="283" r:id="rId4"/>
    <p:sldId id="293" r:id="rId5"/>
    <p:sldId id="284" r:id="rId6"/>
    <p:sldId id="294" r:id="rId7"/>
    <p:sldId id="285" r:id="rId8"/>
    <p:sldId id="295" r:id="rId9"/>
    <p:sldId id="286" r:id="rId10"/>
    <p:sldId id="287" r:id="rId11"/>
    <p:sldId id="288" r:id="rId12"/>
    <p:sldId id="289" r:id="rId13"/>
    <p:sldId id="296" r:id="rId14"/>
    <p:sldId id="297" r:id="rId15"/>
    <p:sldId id="298" r:id="rId16"/>
    <p:sldId id="290" r:id="rId17"/>
    <p:sldId id="291" r:id="rId18"/>
    <p:sldId id="292" r:id="rId19"/>
    <p:sldId id="299" r:id="rId20"/>
    <p:sldId id="282" r:id="rId2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A0000"/>
    <a:srgbClr val="921100"/>
    <a:srgbClr val="6B1301"/>
    <a:srgbClr val="6C0000"/>
    <a:srgbClr val="6B0131"/>
    <a:srgbClr val="861000"/>
    <a:srgbClr val="6C0D00"/>
    <a:srgbClr val="A71500"/>
    <a:srgbClr val="480700"/>
    <a:srgbClr val="4608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69" autoAdjust="0"/>
    <p:restoredTop sz="93061"/>
  </p:normalViewPr>
  <p:slideViewPr>
    <p:cSldViewPr snapToGrid="0">
      <p:cViewPr varScale="1">
        <p:scale>
          <a:sx n="83" d="100"/>
          <a:sy n="83" d="100"/>
        </p:scale>
        <p:origin x="2120" y="224"/>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D135BCAE-F409-4DD7-ACB6-6C783C91E1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E32D48E0-6168-488E-8B2B-638AAF03B9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E726C4-17FB-48E7-A15E-1B959715BE42}" type="datetimeFigureOut">
              <a:rPr lang="zh-CN" altLang="en-US" smtClean="0"/>
              <a:t>2024/6/11</a:t>
            </a:fld>
            <a:endParaRPr lang="zh-CN" altLang="en-US"/>
          </a:p>
        </p:txBody>
      </p:sp>
      <p:sp>
        <p:nvSpPr>
          <p:cNvPr id="4" name="页脚占位符 3">
            <a:extLst>
              <a:ext uri="{FF2B5EF4-FFF2-40B4-BE49-F238E27FC236}">
                <a16:creationId xmlns:a16="http://schemas.microsoft.com/office/drawing/2014/main" id="{8A527AE6-E701-44A1-93C2-77A82A53F59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46DE5D96-6180-4AB1-89F7-CB0569AE049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8E698A-BF13-4A66-B0B7-ADF868BFAEBA}" type="slidenum">
              <a:rPr lang="zh-CN" altLang="en-US" smtClean="0"/>
              <a:t>‹#›</a:t>
            </a:fld>
            <a:endParaRPr lang="zh-CN" altLang="en-US"/>
          </a:p>
        </p:txBody>
      </p:sp>
    </p:spTree>
    <p:extLst>
      <p:ext uri="{BB962C8B-B14F-4D97-AF65-F5344CB8AC3E}">
        <p14:creationId xmlns:p14="http://schemas.microsoft.com/office/powerpoint/2010/main" val="168857165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08.795"/>
    </inkml:context>
    <inkml:brush xml:id="br0">
      <inkml:brushProperty name="width" value="0.2" units="cm"/>
      <inkml:brushProperty name="height" value="0.2" units="cm"/>
      <inkml:brushProperty name="color" value="#AE0B2A"/>
      <inkml:brushProperty name="ignorePressure" value="1"/>
    </inkml:brush>
  </inkml:definitions>
  <inkml:trace contextRef="#ctx0" brushRef="#br0">1 0,'0'9,"0"9,0 5,0 7,0 5,0-1,0 4,0-3,0-3,0-8</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22.499"/>
    </inkml:context>
    <inkml:brush xml:id="br0">
      <inkml:brushProperty name="width" value="0.2" units="cm"/>
      <inkml:brushProperty name="height" value="0.2" units="cm"/>
      <inkml:brushProperty name="color" value="#AE0B2A"/>
      <inkml:brushProperty name="ignorePressure" value="1"/>
    </inkml:brush>
  </inkml:definitions>
  <inkml:trace contextRef="#ctx0" brushRef="#br0">0 0,'0'3,"0"11,0 5,0 9,0 2,0 0,0-2,0-4,0-2,0-2,0 2,0 0,0-1,0 0,0-2,0-3</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24.598"/>
    </inkml:context>
    <inkml:brush xml:id="br0">
      <inkml:brushProperty name="width" value="0.2" units="cm"/>
      <inkml:brushProperty name="height" value="0.2" units="cm"/>
      <inkml:brushProperty name="color" value="#AE0B2A"/>
      <inkml:brushProperty name="ignorePressure" value="1"/>
    </inkml:brush>
  </inkml:definitions>
  <inkml:trace contextRef="#ctx0" brushRef="#br0">1 0,'0'10,"0"8,0 17,0 8,0 6,0 1,0-5,0-4,0-6,0-3,0-4,0-3,0 0,0-2,0-1,0-2,0 0,0-5</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25.461"/>
    </inkml:context>
    <inkml:brush xml:id="br0">
      <inkml:brushProperty name="width" value="0.2" units="cm"/>
      <inkml:brushProperty name="height" value="0.2" units="cm"/>
      <inkml:brushProperty name="color" value="#AE0B2A"/>
      <inkml:brushProperty name="ignorePressure" value="1"/>
    </inkml:brush>
  </inkml:definitions>
  <inkml:trace contextRef="#ctx0" brushRef="#br0">1 1,'3'0,"1"0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26.097"/>
    </inkml:context>
    <inkml:brush xml:id="br0">
      <inkml:brushProperty name="width" value="0.2" units="cm"/>
      <inkml:brushProperty name="height" value="0.2" units="cm"/>
      <inkml:brushProperty name="color" value="#AE0B2A"/>
      <inkml:brushProperty name="ignorePressure" value="1"/>
    </inkml:brush>
  </inkml:definitions>
  <inkml:trace contextRef="#ctx0" brushRef="#br0">0 7,'0'-3,"0"-1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28.145"/>
    </inkml:context>
    <inkml:brush xml:id="br0">
      <inkml:brushProperty name="width" value="0.2" units="cm"/>
      <inkml:brushProperty name="height" value="0.2" units="cm"/>
      <inkml:brushProperty name="color" value="#AE0B2A"/>
      <inkml:brushProperty name="ignorePressure" value="1"/>
    </inkml:brush>
  </inkml:definitions>
  <inkml:trace contextRef="#ctx0" brushRef="#br0">0 1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39.297"/>
    </inkml:context>
    <inkml:brush xml:id="br0">
      <inkml:brushProperty name="width" value="0.2" units="cm"/>
      <inkml:brushProperty name="height" value="0.2" units="cm"/>
      <inkml:brushProperty name="color" value="#AE0B2A"/>
      <inkml:brushProperty name="ignorePressure" value="1"/>
    </inkml:brush>
  </inkml:definitions>
  <inkml:trace contextRef="#ctx0" brushRef="#br0">1 0,'0'9,"3"4,1 1,-1 3,0 0,3 4,-1 5,3 0,2 0,6-6,10-5,9-6,11-10,-3-5</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40.347"/>
    </inkml:context>
    <inkml:brush xml:id="br0">
      <inkml:brushProperty name="width" value="0.2" units="cm"/>
      <inkml:brushProperty name="height" value="0.2" units="cm"/>
      <inkml:brushProperty name="color" value="#AE0B2A"/>
      <inkml:brushProperty name="ignorePressure" value="1"/>
    </inkml:brush>
  </inkml:definitions>
  <inkml:trace contextRef="#ctx0" brushRef="#br0">87 1,'-3'0,"-7"9,-2 6,1 4,3 1,-1 1,1-1,3 0,-2 2,1 1,1-1,2-4</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41.692"/>
    </inkml:context>
    <inkml:brush xml:id="br0">
      <inkml:brushProperty name="width" value="0.2" units="cm"/>
      <inkml:brushProperty name="height" value="0.2" units="cm"/>
      <inkml:brushProperty name="color" value="#AE0B2A"/>
      <inkml:brushProperty name="ignorePressure" value="1"/>
    </inkml:brush>
  </inkml:definitions>
  <inkml:trace contextRef="#ctx0" brushRef="#br0">11 0,'0'448,"0"-441,0-1,-1 1,0 0,0-1,-3 9,0-4</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43.813"/>
    </inkml:context>
    <inkml:brush xml:id="br0">
      <inkml:brushProperty name="width" value="0.2" units="cm"/>
      <inkml:brushProperty name="height" value="0.2" units="cm"/>
      <inkml:brushProperty name="color" value="#AE0B2A"/>
      <inkml:brushProperty name="ignorePressure" value="1"/>
    </inkml:brush>
  </inkml:definitions>
  <inkml:trace contextRef="#ctx0" brushRef="#br0">0 1,'0'626,"0"-610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44.962"/>
    </inkml:context>
    <inkml:brush xml:id="br0">
      <inkml:brushProperty name="width" value="0.2" units="cm"/>
      <inkml:brushProperty name="height" value="0.2" units="cm"/>
      <inkml:brushProperty name="color" value="#AE0B2A"/>
      <inkml:brushProperty name="ignorePressure" value="1"/>
    </inkml:brush>
  </inkml:definitions>
  <inkml:trace contextRef="#ctx0" brushRef="#br0">1 1,'0'3,"0"4,0 10,0 6,0 4,0 0,0 6,0 0,0 0,0-2,0-1,0 1,0-1,0-7</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10.159"/>
    </inkml:context>
    <inkml:brush xml:id="br0">
      <inkml:brushProperty name="width" value="0.2" units="cm"/>
      <inkml:brushProperty name="height" value="0.2" units="cm"/>
      <inkml:brushProperty name="color" value="#AE0B2A"/>
      <inkml:brushProperty name="ignorePressure" value="1"/>
    </inkml:brush>
  </inkml:definitions>
  <inkml:trace contextRef="#ctx0" brushRef="#br0">1 0,'10'178,"-1"2,-9-158,1 0,1-1,9 38,-4-29</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46.078"/>
    </inkml:context>
    <inkml:brush xml:id="br0">
      <inkml:brushProperty name="width" value="0.2" units="cm"/>
      <inkml:brushProperty name="height" value="0.2" units="cm"/>
      <inkml:brushProperty name="color" value="#AE0B2A"/>
      <inkml:brushProperty name="ignorePressure" value="1"/>
    </inkml:brush>
  </inkml:definitions>
  <inkml:trace contextRef="#ctx0" brushRef="#br0">0 1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48.943"/>
    </inkml:context>
    <inkml:brush xml:id="br0">
      <inkml:brushProperty name="width" value="0.2" units="cm"/>
      <inkml:brushProperty name="height" value="0.2" units="cm"/>
      <inkml:brushProperty name="color" value="#AE0B2A"/>
      <inkml:brushProperty name="ignorePressure" value="1"/>
    </inkml:brush>
  </inkml:definitions>
  <inkml:trace contextRef="#ctx0" brushRef="#br0">109 19,'0'-3,"-3"-1,5 0,17 1,9 1,-10 0,-14 1,-16 1,-16 0,-6 0,-4 0,3 1,6-1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49.865"/>
    </inkml:context>
    <inkml:brush xml:id="br0">
      <inkml:brushProperty name="width" value="0.2" units="cm"/>
      <inkml:brushProperty name="height" value="0.2" units="cm"/>
      <inkml:brushProperty name="color" value="#AE0B2A"/>
      <inkml:brushProperty name="ignorePressure" value="1"/>
    </inkml:brush>
  </inkml:definitions>
  <inkml:trace contextRef="#ctx0" brushRef="#br0">15 1,'1'0,"1"0,-1 1,0-1,0 0,0 1,1-1,-1 1,0 0,0-1,0 1,0 0,0-1,0 1,0 0,0 0,-1 0,1 0,0 0,0 0,-1 0,1 0,-1 0,1 0,-1 1,1-1,-1 0,1 2,1 6,0-1,1 17,-3-23,6 280,-7-204,-1-46,-2 0,-1 0,-15 48,3-6,13-57</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51.216"/>
    </inkml:context>
    <inkml:brush xml:id="br0">
      <inkml:brushProperty name="width" value="0.2" units="cm"/>
      <inkml:brushProperty name="height" value="0.2" units="cm"/>
      <inkml:brushProperty name="color" value="#AE0B2A"/>
      <inkml:brushProperty name="ignorePressure" value="1"/>
    </inkml:brush>
  </inkml:definitions>
  <inkml:trace contextRef="#ctx0" brushRef="#br0">55 0,'0'7,"-1"1,-1-1,1 0,-1 0,0 0,-5 8,-5 24,5-6,0-6,2 0,1 1,-1 33,6 42,-1-87</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52.677"/>
    </inkml:context>
    <inkml:brush xml:id="br0">
      <inkml:brushProperty name="width" value="0.2" units="cm"/>
      <inkml:brushProperty name="height" value="0.2" units="cm"/>
      <inkml:brushProperty name="color" value="#AE0B2A"/>
      <inkml:brushProperty name="ignorePressure" value="1"/>
    </inkml:brush>
  </inkml:definitions>
  <inkml:trace contextRef="#ctx0" brushRef="#br0">19 1,'0'63,"1"19,-13 108,6-116,4 121,3-96,-1-78,0-2</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53.329"/>
    </inkml:context>
    <inkml:brush xml:id="br0">
      <inkml:brushProperty name="width" value="0.2" units="cm"/>
      <inkml:brushProperty name="height" value="0.2" units="cm"/>
      <inkml:brushProperty name="color" value="#AE0B2A"/>
      <inkml:brushProperty name="ignorePressure" value="1"/>
    </inkml:brush>
  </inkml:definitions>
  <inkml:trace contextRef="#ctx0" brushRef="#br0">0 1,'0'3,"0"4,0 4,0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54.427"/>
    </inkml:context>
    <inkml:brush xml:id="br0">
      <inkml:brushProperty name="width" value="0.2" units="cm"/>
      <inkml:brushProperty name="height" value="0.2" units="cm"/>
      <inkml:brushProperty name="color" value="#AE0B2A"/>
      <inkml:brushProperty name="ignorePressure" value="1"/>
    </inkml:brush>
  </inkml:definitions>
  <inkml:trace contextRef="#ctx0" brushRef="#br0">0 0,'0'424,"0"-406</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55.265"/>
    </inkml:context>
    <inkml:brush xml:id="br0">
      <inkml:brushProperty name="width" value="0.2" units="cm"/>
      <inkml:brushProperty name="height" value="0.2" units="cm"/>
      <inkml:brushProperty name="color" value="#AE0B2A"/>
      <inkml:brushProperty name="ignorePressure" value="1"/>
    </inkml:brush>
  </inkml:definitions>
  <inkml:trace contextRef="#ctx0" brushRef="#br0">0 0,'6'3,"3"11,-2 11,0 4,-3 2,-1-3,2-3,-1 4,0 0,-1-2,-1-3,-1-2,-1-2,0-1,0-4</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55.850"/>
    </inkml:context>
    <inkml:brush xml:id="br0">
      <inkml:brushProperty name="width" value="0.2" units="cm"/>
      <inkml:brushProperty name="height" value="0.2" units="cm"/>
      <inkml:brushProperty name="color" value="#AE0B2A"/>
      <inkml:brushProperty name="ignorePressure" value="1"/>
    </inkml:brush>
  </inkml:definitions>
  <inkml:trace contextRef="#ctx0" brushRef="#br0">1 0,'0'6,"0"14,0 13,0 4,0 1,0-2,0-4,0-5,0-1,0-4</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20:00.678"/>
    </inkml:context>
    <inkml:brush xml:id="br0">
      <inkml:brushProperty name="width" value="0.2" units="cm"/>
      <inkml:brushProperty name="height" value="0.2" units="cm"/>
      <inkml:brushProperty name="color" value="#AE0B2A"/>
      <inkml:brushProperty name="ignorePressure" value="1"/>
    </inkml:brush>
  </inkml:definitions>
  <inkml:trace contextRef="#ctx0" brushRef="#br0">139 0,'0'2,"0"-1,1 0,-1 0,0 1,1-1,-1 0,1 0,0 0,-1 0,1 0,0 0,0 0,-1 0,1 0,0 0,0 0,0 0,0-1,0 1,0 0,2 0,26 12,-26-12,10 3,17 6,-29-9,1-1,-1 1,0-1,1 1,-1 0,0 0,0 0,0 0,0 0,1 0,-1 0,-1 0,1 0,0 1,1 1,-1-1,-1 0,0-1,0 1,0 0,0-1,-1 1,1-1,0 1,-1 0,1-1,-1 1,1-1,-1 1,0-1,0 1,-1 0,-16 23,-4-7,19-16,0 1,-1-1,1 1,0-1,0 1,-4 6,7-9,0 1,0-1,-1 0,1 0,0 1,0-1,0 0,0 0,0 1,0-1,0 0,0 0,0 1,0-1,0 0,0 0,0 1,0-1,0 0,0 1,0-1,0 0,0 0,0 1,0-1,0 0,0 0,1 1,-1-1,0 0,0 1,10 4,15-2,-23-3,77 1,-238-3,25 2,560 0,-410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11.645"/>
    </inkml:context>
    <inkml:brush xml:id="br0">
      <inkml:brushProperty name="width" value="0.2" units="cm"/>
      <inkml:brushProperty name="height" value="0.2" units="cm"/>
      <inkml:brushProperty name="color" value="#AE0B2A"/>
      <inkml:brushProperty name="ignorePressure" value="1"/>
    </inkml:brush>
  </inkml:definitions>
  <inkml:trace contextRef="#ctx0" brushRef="#br0">1 1,'0'751,"0"-734</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20:02.398"/>
    </inkml:context>
    <inkml:brush xml:id="br0">
      <inkml:brushProperty name="width" value="0.2" units="cm"/>
      <inkml:brushProperty name="height" value="0.2" units="cm"/>
      <inkml:brushProperty name="color" value="#AE0B2A"/>
      <inkml:brushProperty name="ignorePressure" value="1"/>
    </inkml:brush>
  </inkml:definitions>
  <inkml:trace contextRef="#ctx0" brushRef="#br0">235 0,'0'1,"0"1,0-1,-1 0,1 0,0 0,0 0,-1 0,1 0,-1 0,1 0,-1 0,0 0,1 0,-1 0,0 0,0-1,1 1,-1 0,0 0,0-1,0 1,0-1,0 1,0-1,0 1,0-1,-1 1,-5 1,1 0,0-1,-11 1,12-1,-43 3,-78-4,250-1,-106 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20:15.094"/>
    </inkml:context>
    <inkml:brush xml:id="br0">
      <inkml:brushProperty name="width" value="0.2" units="cm"/>
      <inkml:brushProperty name="height" value="0.2" units="cm"/>
      <inkml:brushProperty name="color" value="#FFFFFF"/>
      <inkml:brushProperty name="ignorePressure" value="1"/>
    </inkml:brush>
  </inkml:definitions>
  <inkml:trace contextRef="#ctx0" brushRef="#br0">1 0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20:25.113"/>
    </inkml:context>
    <inkml:brush xml:id="br0">
      <inkml:brushProperty name="width" value="0.2" units="cm"/>
      <inkml:brushProperty name="height" value="0.2" units="cm"/>
      <inkml:brushProperty name="color" value="#FFFFFF"/>
      <inkml:brushProperty name="ignorePressure" value="1"/>
    </inkml:brush>
  </inkml:definitions>
  <inkml:trace contextRef="#ctx0" brushRef="#br0">1 0,'0'810,"0"-791</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20:34.133"/>
    </inkml:context>
    <inkml:brush xml:id="br0">
      <inkml:brushProperty name="width" value="0.2" units="cm"/>
      <inkml:brushProperty name="height" value="0.2" units="cm"/>
      <inkml:brushProperty name="color" value="#FFFFFF"/>
      <inkml:brushProperty name="ignorePressure" value="1"/>
    </inkml:brush>
  </inkml:definitions>
  <inkml:trace contextRef="#ctx0" brushRef="#br0">129 0,'0'772,"0"-765,-1-1,1 1,-1-1,0 1,-1-1,1 0,-1 1,-1-1,-4 11,5-14,0 0,0 0,-1 0,1 0,-1 0,1 0,-1-1,0 1,0-1,0 0,-1 0,1 0,0 0,-1-1,1 1,-1-1,-6 2,8-3,1 0,-1 1,1-1,-1 0,1 0,-1 0,1-1,-1 1,1 0,-1-1,1 1,-1 0,1-1,0 0,-1 1,1-1,0 0,-1 0,1 0,0 0,0 0,0 0,0 0,0 0,0 0,0 0,0-1,0 1,0 0,1-1,-1 1,1 0,-1-1,1 1,-1-2,-2-7,1 1,1 0,-1-1,1-11,1-1,0 1,2 0,0 0,2 0,0 0,14-39,-3 7,10-60,9-38,-32 146,0 0,1 0,-1 0,1 0,0 1,0-1,8-7,30-27,-27 27,13-12,2-2,0 0,45-27,-48 40,-13 12,-13 1,0 1,1-1,-1 0,0 0,0 1,1-1,-1 0,0 0,0 1,0-1,1 0,-1 1,0-1,0 0,0 0,0 1,0-1,1 0,-1 1,0-1,0 0,0 1,0-1,0 1,0-1,0 0,0 1,0-1,0 0,-1 1,1-1,-1 4,0-1,0 1,0-1,-1 0,0 0,1 1,-1-1,0-1,-3 4,-24 26,12-15,1 0,2 1,0 0,-13 23,22-31,-1-1,0 0,-1 0,0-1,0 0,-12 9,16-14,0 0,0-1,0 0,-1 0,1 0,-1 0,1 0,-1-1,0 0,0 1,1-1,-1-1,0 1,0 0,0-1,0 0,0 0,0 0,0-1,-6-1,6 1,0-1,0 0,0 0,0 0,0-1,1 1,-1-1,1 0,0 0,-4-5,2 2,0-1,0 1,0-1,-5-12,7 13,1 0,-1 0,1-1,0 1,1 0,0-1,-1-11,2 16,0 0,0 0,0 0,1-1,-1 1,1 0,-1 0,1 0,0 0,0 0,-1 0,2 1,-1-1,0 0,0 0,0 1,1-1,-1 1,1-1,0 1,-1-1,1 1,0 0,0 0,-1 0,1 0,4-1,7-2,1 1,0 0,1 1,-1 0,16 1,5-1,242-10,-276 12,3 0,0 0,0 0,0 0,0 1,7 1,-10-1,0-1,0 1,0 0,1-1,-1 1,0 0,0 0,0 0,0-1,-1 1,1 0,0 0,0 0,0 1,-1-1,1 0,-1 0,1 0,-1 0,1 1,-1-1,1 3,2 25,0 1,-2-1,-4 44,0-18,4 47,-4 49,1-134,-7 27,5-26,3-16,0 0,1 0,-1 0,0 0,0 0,0-1,0 1,0 0,-1-1,1 1,0-1,-1 1,1-1,-1 0,0 1,1-1,-1 0,0 0,0 0,0-1,1 1,-1 0,0-1,0 1,0-1,-4 1,3-1,0 1,0-1,0 0,0-1,0 1,0 0,0-1,1 1,-1-1,0 0,0 0,0 0,1 0,-1-1,1 1,-1-1,1 0,-3-2,-5-7,0-1,1-1,0 0,1 0,0-1,1 0,1 0,-7-24,3 1,1 0,-5-52,6-70,8 155,0 1,0-1,0 0,0 1,1-1,0 1,0-1,0 0,2-5,-3 9,1-1,-1 1,0 0,0 0,0-1,0 1,0 0,0 0,0-1,0 1,1 0,-1 0,0-1,0 1,0 0,1 0,-1 0,0-1,0 1,0 0,1 0,-1 0,0 0,1 0,-1 0,0-1,0 1,1 0,-1 0,0 0,0 0,1 0,-1 0,0 0,1 0,-1 0,0 0,0 0,1 0,-1 0,0 1,0-1,1 0,6 14,-2 6,-1-1,-1 1,0 22,-1 65,-2-65,0 1,-1 0,-11 71,8-91,1-1,1 31,2-50,0-1,1 0,-1 0,0 0,1 0,-1 1,1-1,0 0,0 0,0 0,0 0,0-1,0 1,0 0,1 0,-1 0,1-1,-1 1,1-1,0 1,-1-1,1 0,0 0,0 0,0 0,0 0,0 0,0 0,0-1,0 1,3 0,7 1,1 0,-1-1,1 0,15-1,-19 0,38-2,-28 2</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4:24.493"/>
    </inkml:context>
    <inkml:brush xml:id="br0">
      <inkml:brushProperty name="width" value="0.2" units="cm"/>
      <inkml:brushProperty name="height" value="0.2" units="cm"/>
      <inkml:brushProperty name="color" value="#AE0B2A"/>
      <inkml:brushProperty name="ignorePressure" value="1"/>
    </inkml:brush>
  </inkml:definitions>
  <inkml:trace contextRef="#ctx0" brushRef="#br0">200 1,'1'96,"0"-4,-11 106,-4-115,8-46,-5 65,11-92,0-5,0 0,0 0,0 0,-1 0,0 0,0 0,0-1,-3 9,2-12,-1-5,1-9,1-4,1 0,0 1,1-1,7-32,25-67,-17 76,1 0,36-57,-2 4,-46 84,33-62,-32 62,0 1,0 0,0 1,1-1,14-10,-19 16,-1 1,0 0,1 0,-1 0,1 0,0 0,-1 1,1-1,0 0,-1 1,1-1,0 1,0 0,2-1,-3 1,0 1,0-1,0 0,0 1,-1-1,1 1,0-1,0 1,0-1,0 1,0 0,-1-1,1 1,0 0,-1 0,1 0,0-1,-1 1,1 0,-1 0,1 0,-1 0,0 0,1 0,-1 0,0 1,4 11,-2-1,1 1,-2 0,1 18,-5 57,0-39,2 50,1-99,-1 1,1-1,0 1,0-1,0 0,0 1,0-1,0 1,0-1,0 0,0 1,0-1,0 1,0-1,0 1,0-1,1 0,-1 1,0-1,0 0,0 1,0-1,1 1,-1-1,0 0,0 1,1-1,-1 0,0 0,1 1,-1-1,1 0,0 0,1-1,-1 0,0 0,0 0,1 1,-1-1,0-1,0 1,2-2,19-21,-1 0,-1-2,-2-1,30-53,-48 79,0 1,0-1,0 1,1-1,-1 1,0-1,0 1,1 0,-1-1,0 1,1-1,-1 1,0 0,1-1,-1 1,1 0,-1-1,0 1,2 0,0 4,-2 0,-1-15,0-101,1 228,0-114,0 0,0 0,0 1,0-1,1 0,-1 0,1 1,-1-1,1 0,0 0,0 0,0 0,1 2,-1-3,-1-1,1 0,-1 1,1-1,-1 1,1-1,-1 0,1 1,-1-1,1 0,0 0,-1 1,1-1,-1 0,1 0,0 0,-1 0,2 0,0 0,-1 0,1 0,-1-1,1 1,0-1,-1 1,1-1,-1 1,1-1,1-1,1-2,0 1,-1-1,1 0,-1 0,1 0,-1 0,-1-1,1 1,0-1,-1 1,0-1,2-9,10-18,-13 30,17-26,-17 27,0-1,1 1,-1-1,0 1,1 0,-1-1,1 1,-1 0,1 0,0 0,-1 0,1 0,0 1,3-2,-5 2,1 0,-1 0,1 0,0 0,-1 0,1 1,-1-1,1 0,-1 0,1 0,-1 1,1-1,-1 0,1 1,-1-1,1 0,-1 1,1-1,-1 1,0-1,1 1,-1-1,0 0,1 1,-1 0,0-1,1 1,-1-1,0 1,0-1,0 1,0 0,4 21,-4-19,0 145,-2-66,2-76,1 0,-2 0,1 0,-1 0,0 0,0 0,-1 0,0 0,0-1,-4 9,-2 6,0 2,1-1,-6 36,9-34,2 0,0 41,2-81,1 0,1-1,1 1,8-30,-10 44,0 0,1 0,-1 0,1 0,0 0,0 0,-1 0,2 1,-1-1,3-2,-5 5,1-1,-1 1,0 0,0 0,1 0,-1 0,0 0,1 0,-1 0,0-1,0 1,1 0,-1 0,0 0,1 0,-1 0,0 0,0 0,1 0,-1 1,0-1,1 0,-1 0,0 0,0 0,1 0,-1 0,0 1,0-1,1 0,5 11,-2 13,-4-24,3 47,-3 51,-1-65,1-30,0 1,0-1,-1 0,1 0,-1 0,0 0,0 0,0 0,0 0,-1 0,1 0,-4 4,4-6,1-1,-1 1,0 0,1-1,-1 1,0-1,0 1,0 0,0-1,1 0,-1 1,0-1,0 0,0 1,0-1,0 0,-2 0,1 0,1 0,-1 0,1-1,-1 1,1-1,-1 1,1-1,-1 0,1 1,0-1,-1 0,1 0,0 0,-2-2,-4-3,1-1,0 0,0 0,1-1,0 1,-8-17,-19-56,25 60,-6-17,2 0,1 0,2-1,2 0,1 0,2 0,2-1,7-70,-2 89,-4 20,0 0,1 0,-1 1,0-1,0 0,0 0,1 0,-1 0,0 0,0 0,0 0,0 0,1 0,-1 0,0 0,0 0,0 1,0-1,0 0,0 0,1 0,-1 0,0 0,0 1,0-1,0 0,0 0,0 0,0 0,0 1,0-1,0 0,0 0,0 0,0 0,0 1,0-1,0 0,0 0,0 0,0 0,0 1,0-1,5 40,0 36,-3 0,-10 96,6-159,0 0,-1 0,0 0,-1 0,-5 12,6-19,0 0,-1 0,0 0,1-1,-2 1,1-1,-1 0,1-1,-1 1,-1-1,-8 6,0-1,0-2,-22 9,31-13,-1-1,1-1,-1 1,0-1,0 0,0 0,1-1,-1 1,-12-2,15 0,1 0,-1 0,0 0,1-1,-1 1,0-1,1 1,0-1,-1 0,1 0,0 0,0 0,0 0,0-1,1 1,-1-1,0 1,1-1,0 1,-2-5,-1-5,0 0,0 1,-2-20,3-7,3 31,0 0,-1 0,1 0,-1 1,-1-1,1 0,-1 1,0 0,-5-11,6 15,0 1,0 0,0 0,0 0,0 0,0 0,0 1,0-1,-1 0,1 0,0 1,0-1,-1 1,1-1,0 1,-1-1,1 1,0 0,-1 0,1 0,-1 0,1 0,0 0,-1 0,1 0,0 0,-1 1,1-1,0 0,-1 1,1-1,0 1,-2 1,-5 2,1 0,0 1,0 0,-7 7,13-11,-32 28,1 2,2 2,-51 70,50-54,31-49,0 1,-1-1,1 1,-1-1,1 1,0 0,0-1,-1 1,1-1,0 1,0 0,0-1,-1 1,1-1,0 1,0 0,0-1,0 1,0 0,0-1,1 1,-1 0,0-1,0 1,0-1,0 1,1 0,-1-1,0 1,1-1,-1 1,0-1,1 1,-1-1,1 1,-1-1,1 1,-1-1,1 0,-1 1,1-1,-1 0,1 1,0-1,-1 0,1 0,-1 0,1 1,0-1,5 1,0 0,0-1,0 0,9 0,-5 0,130-5,-140 5,1 0,0 0,-1 0,1 0,0 0,-1 0,1 0,0 0,0 0,-1-1,1 1,-1 0,1 0,0-1,-1 1,1 0,-1-1,1 1,0-1,-1 1,1 0,-1-1,1 0,-1 0,0 0,0 0,0 0,0 0,0 0,0 0,0-1,0 1,-1 0,1 0,-1-1,0-4,-2-5,1 0,0 0,1 0,0-1,1 1,0 0,0 0,2-1,-1 1,1 0,1 0,0 0,1 1,0-1,6-10,-3 6,-3 8,-1-1,2 0,-1 1,1 0,0 0,1 0,10-10,4-1,-11 9,1 0,19-12,-28 20,0 0,0 1,0-1,0 0,0 1,0-1,0 1,0 0,0-1,0 1,1 0,-1-1,0 1,0 0,0 0,0 0,1 0,-1 0,0 1,0-1,0 0,0 0,0 1,0-1,1 1,-1-1,0 1,0-1,0 1,0-1,-1 1,1 0,0 0,0 0,0-1,0 1,-1 0,1 0,-1 0,1 0,0 2,2 4,0-1,-1 1,0-1,-1 1,2 12,1 38,-9-248,5 159,0 26,0 23,0 309,0-321,0 1,0-1,-1 1,0-1,0 0,-2 7,2-10,0 1,0-1,0 0,-1 0,1 1,-1-1,1 0,-1 0,0 0,0-1,0 1,0 0,0-1,-4 3,-2 1,8-2,15-3,-5-1,23 0,-8-1,37 2,-62 0,0 0,0 0,0 0,0 0,0 0,0 0,0 0,1 0,-1 0,0 0,0 0,0 0,0 0,0 0,0 0,0 0,0 0,1 0,-1 0,0 0,0 0,0 0,0 0,0 0,0 0,0 0,0 0,0 0,0 1,1-1,-1 0,0 0,0 0,0 0,0 0,0 0,0 0,0 0,0 0,0 1,0-1,0 0,0 0,0 0,0 0,0 0,0 0,0 0,0 1,0-1,0 0,0 0,0 0,0 0,-7 6,-12 6,17-11,2-1,-1 1,0-1,0 0,0 1,1-1,-1 1,0-1,0 1,1 0,-1-1,1 1,-1 0,0-1,1 1,-1 0,0 0,2 0,-1-1,0 0,0 1,0-1,0 0,0 0,0 1,1-1,-1 0,0 0,0 1,0-1,1 0,-1 0,0 0,0 1,1-1,-1 0,0 0,1 0,-1 0,0 0,0 0,1 1,-1-1,0 0,1 0,-1 0,1 0,31 2,-28-2,-65-1,0 0,0 2,-62 9,110-6,18-2,22 0,7 0,-1 0,44 10,-31-3,0-2,0-2,62-2,-97-3,-6 0,1 0,-1 0,1 0,9-3,-13 3,-1-1,0 0,1 1,-1-1,1 0,-1 1,0-1,1 0,-1 0,0 0,0 0,0 0,0-1,0 1,0 0,0 0,0-1,-1 1,1 0,0-1,0-2,0 0,1-2,0 0,0 1,0-1,1 1,3-6,-5 10,0 0,0-1,0 1,0 0,0 0,0 0,0 0,0 1,0-1,0 0,1 0,-1 1,0-1,0 1,1-1,-1 1,1-1,-1 1,0 0,1 0,-1 0,1 0,-1 0,1 0,-1 0,0 0,3 1,10 3,-2 3</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4:26.675"/>
    </inkml:context>
    <inkml:brush xml:id="br0">
      <inkml:brushProperty name="width" value="0.2" units="cm"/>
      <inkml:brushProperty name="height" value="0.2" units="cm"/>
      <inkml:brushProperty name="color" value="#AE0B2A"/>
      <inkml:brushProperty name="ignorePressure" value="1"/>
    </inkml:brush>
  </inkml:definitions>
  <inkml:trace contextRef="#ctx0" brushRef="#br0">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13.109"/>
    </inkml:context>
    <inkml:brush xml:id="br0">
      <inkml:brushProperty name="width" value="0.2" units="cm"/>
      <inkml:brushProperty name="height" value="0.2" units="cm"/>
      <inkml:brushProperty name="color" value="#AE0B2A"/>
      <inkml:brushProperty name="ignorePressure" value="1"/>
    </inkml:brush>
  </inkml:definitions>
  <inkml:trace contextRef="#ctx0" brushRef="#br0">37 1,'0'448,"-2"-419,-1 0,-12 49,1-3,12-57</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15.029"/>
    </inkml:context>
    <inkml:brush xml:id="br0">
      <inkml:brushProperty name="width" value="0.2" units="cm"/>
      <inkml:brushProperty name="height" value="0.2" units="cm"/>
      <inkml:brushProperty name="color" value="#AE0B2A"/>
      <inkml:brushProperty name="ignorePressure" value="1"/>
    </inkml:brush>
  </inkml:definitions>
  <inkml:trace contextRef="#ctx0" brushRef="#br0">0 1,'0'570,"1"-551,7 38,1 7,-8-24,-1-23</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16.628"/>
    </inkml:context>
    <inkml:brush xml:id="br0">
      <inkml:brushProperty name="width" value="0.2" units="cm"/>
      <inkml:brushProperty name="height" value="0.2" units="cm"/>
      <inkml:brushProperty name="color" value="#AE0B2A"/>
      <inkml:brushProperty name="ignorePressure" value="1"/>
    </inkml:brush>
  </inkml:definitions>
  <inkml:trace contextRef="#ctx0" brushRef="#br0">1 0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19.176"/>
    </inkml:context>
    <inkml:brush xml:id="br0">
      <inkml:brushProperty name="width" value="0.2" units="cm"/>
      <inkml:brushProperty name="height" value="0.2" units="cm"/>
      <inkml:brushProperty name="color" value="#AE0B2A"/>
      <inkml:brushProperty name="ignorePressure" value="1"/>
    </inkml:brush>
  </inkml:definitions>
  <inkml:trace contextRef="#ctx0" brushRef="#br0">1 1,'0'3,"0"7,0 5,0 3,0 1,3 1,1 0,3-4,0-1,5-3,1-4</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19.528"/>
    </inkml:context>
    <inkml:brush xml:id="br0">
      <inkml:brushProperty name="width" value="0.2" units="cm"/>
      <inkml:brushProperty name="height" value="0.2" units="cm"/>
      <inkml:brushProperty name="color" value="#AE0B2A"/>
      <inkml:brushProperty name="ignorePressure" value="1"/>
    </inkml:brush>
  </inkml:definitions>
  <inkml:trace contextRef="#ctx0" brushRef="#br0">0 1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0T01:19:21.163"/>
    </inkml:context>
    <inkml:brush xml:id="br0">
      <inkml:brushProperty name="width" value="0.2" units="cm"/>
      <inkml:brushProperty name="height" value="0.2" units="cm"/>
      <inkml:brushProperty name="color" value="#AE0B2A"/>
      <inkml:brushProperty name="ignorePressure" value="1"/>
    </inkml:brush>
  </inkml:definitions>
  <inkml:trace contextRef="#ctx0" brushRef="#br0">1 0,'0'720,"0"-701</inkml:trace>
</inkml:ink>
</file>

<file path=ppt/media/image1.wm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wmf>
</file>

<file path=ppt/media/image40.png>
</file>

<file path=ppt/media/image41.png>
</file>

<file path=ppt/media/image42.png>
</file>

<file path=ppt/media/image43.png>
</file>

<file path=ppt/media/image44.png>
</file>

<file path=ppt/media/image5.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6029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590722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249520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3005192254"/>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customXml" Target="../ink/ink2.xml"/><Relationship Id="rId13" Type="http://schemas.openxmlformats.org/officeDocument/2006/relationships/image" Target="../media/image6.png"/><Relationship Id="rId18" Type="http://schemas.openxmlformats.org/officeDocument/2006/relationships/customXml" Target="../ink/ink7.xml"/><Relationship Id="rId26" Type="http://schemas.openxmlformats.org/officeDocument/2006/relationships/image" Target="../media/image12.png"/><Relationship Id="rId3" Type="http://schemas.openxmlformats.org/officeDocument/2006/relationships/oleObject" Target="../embeddings/oleObject1.bin"/><Relationship Id="rId21" Type="http://schemas.openxmlformats.org/officeDocument/2006/relationships/customXml" Target="../ink/ink9.xml"/><Relationship Id="rId7" Type="http://schemas.openxmlformats.org/officeDocument/2006/relationships/image" Target="../media/image3.png"/><Relationship Id="rId12" Type="http://schemas.openxmlformats.org/officeDocument/2006/relationships/customXml" Target="../ink/ink4.xml"/><Relationship Id="rId17" Type="http://schemas.openxmlformats.org/officeDocument/2006/relationships/image" Target="../media/image8.png"/><Relationship Id="rId25" Type="http://schemas.openxmlformats.org/officeDocument/2006/relationships/customXml" Target="../ink/ink11.xml"/><Relationship Id="rId2" Type="http://schemas.openxmlformats.org/officeDocument/2006/relationships/slideMaster" Target="../slideMasters/slideMaster1.xml"/><Relationship Id="rId16" Type="http://schemas.openxmlformats.org/officeDocument/2006/relationships/customXml" Target="../ink/ink6.xml"/><Relationship Id="rId20" Type="http://schemas.openxmlformats.org/officeDocument/2006/relationships/customXml" Target="../ink/ink8.xml"/><Relationship Id="rId29" Type="http://schemas.openxmlformats.org/officeDocument/2006/relationships/customXml" Target="../ink/ink13.xml"/><Relationship Id="rId1" Type="http://schemas.openxmlformats.org/officeDocument/2006/relationships/vmlDrawing" Target="../drawings/vmlDrawing1.vml"/><Relationship Id="rId6" Type="http://schemas.openxmlformats.org/officeDocument/2006/relationships/customXml" Target="../ink/ink1.xml"/><Relationship Id="rId11" Type="http://schemas.openxmlformats.org/officeDocument/2006/relationships/image" Target="../media/image5.png"/><Relationship Id="rId24" Type="http://schemas.openxmlformats.org/officeDocument/2006/relationships/image" Target="../media/image11.png"/><Relationship Id="rId5" Type="http://schemas.openxmlformats.org/officeDocument/2006/relationships/image" Target="../media/image2.png"/><Relationship Id="rId15" Type="http://schemas.openxmlformats.org/officeDocument/2006/relationships/image" Target="../media/image7.png"/><Relationship Id="rId23" Type="http://schemas.openxmlformats.org/officeDocument/2006/relationships/customXml" Target="../ink/ink10.xml"/><Relationship Id="rId28" Type="http://schemas.openxmlformats.org/officeDocument/2006/relationships/image" Target="../media/image13.png"/><Relationship Id="rId10" Type="http://schemas.openxmlformats.org/officeDocument/2006/relationships/customXml" Target="../ink/ink3.xml"/><Relationship Id="rId19" Type="http://schemas.openxmlformats.org/officeDocument/2006/relationships/image" Target="../media/image9.png"/><Relationship Id="rId31" Type="http://schemas.openxmlformats.org/officeDocument/2006/relationships/customXml" Target="../ink/ink14.xml"/><Relationship Id="rId4" Type="http://schemas.openxmlformats.org/officeDocument/2006/relationships/image" Target="../media/image1.wmf"/><Relationship Id="rId9" Type="http://schemas.openxmlformats.org/officeDocument/2006/relationships/image" Target="../media/image4.png"/><Relationship Id="rId14" Type="http://schemas.openxmlformats.org/officeDocument/2006/relationships/customXml" Target="../ink/ink5.xml"/><Relationship Id="rId22" Type="http://schemas.openxmlformats.org/officeDocument/2006/relationships/image" Target="../media/image10.png"/><Relationship Id="rId27" Type="http://schemas.openxmlformats.org/officeDocument/2006/relationships/customXml" Target="../ink/ink12.xml"/><Relationship Id="rId30"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13" Type="http://schemas.openxmlformats.org/officeDocument/2006/relationships/image" Target="../media/image20.png"/><Relationship Id="rId18" Type="http://schemas.openxmlformats.org/officeDocument/2006/relationships/customXml" Target="../ink/ink22.xml"/><Relationship Id="rId26" Type="http://schemas.openxmlformats.org/officeDocument/2006/relationships/customXml" Target="../ink/ink26.xml"/><Relationship Id="rId3" Type="http://schemas.openxmlformats.org/officeDocument/2006/relationships/image" Target="../media/image2.png"/><Relationship Id="rId21" Type="http://schemas.openxmlformats.org/officeDocument/2006/relationships/image" Target="../media/image23.png"/><Relationship Id="rId34" Type="http://schemas.openxmlformats.org/officeDocument/2006/relationships/customXml" Target="../ink/ink30.xml"/><Relationship Id="rId7" Type="http://schemas.openxmlformats.org/officeDocument/2006/relationships/image" Target="../media/image17.png"/><Relationship Id="rId12" Type="http://schemas.openxmlformats.org/officeDocument/2006/relationships/customXml" Target="../ink/ink19.xml"/><Relationship Id="rId17" Type="http://schemas.openxmlformats.org/officeDocument/2006/relationships/image" Target="../media/image21.png"/><Relationship Id="rId25" Type="http://schemas.openxmlformats.org/officeDocument/2006/relationships/image" Target="../media/image25.png"/><Relationship Id="rId33" Type="http://schemas.openxmlformats.org/officeDocument/2006/relationships/image" Target="../media/image29.png"/><Relationship Id="rId2" Type="http://schemas.openxmlformats.org/officeDocument/2006/relationships/image" Target="../media/image3.jpeg"/><Relationship Id="rId16" Type="http://schemas.openxmlformats.org/officeDocument/2006/relationships/customXml" Target="../ink/ink21.xml"/><Relationship Id="rId20" Type="http://schemas.openxmlformats.org/officeDocument/2006/relationships/customXml" Target="../ink/ink23.xml"/><Relationship Id="rId29" Type="http://schemas.openxmlformats.org/officeDocument/2006/relationships/image" Target="../media/image27.png"/><Relationship Id="rId1" Type="http://schemas.openxmlformats.org/officeDocument/2006/relationships/slideMaster" Target="../slideMasters/slideMaster1.xml"/><Relationship Id="rId6" Type="http://schemas.openxmlformats.org/officeDocument/2006/relationships/customXml" Target="../ink/ink16.xml"/><Relationship Id="rId11" Type="http://schemas.openxmlformats.org/officeDocument/2006/relationships/image" Target="../media/image19.png"/><Relationship Id="rId24" Type="http://schemas.openxmlformats.org/officeDocument/2006/relationships/customXml" Target="../ink/ink25.xml"/><Relationship Id="rId32" Type="http://schemas.openxmlformats.org/officeDocument/2006/relationships/customXml" Target="../ink/ink29.xml"/><Relationship Id="rId5" Type="http://schemas.openxmlformats.org/officeDocument/2006/relationships/image" Target="../media/image16.png"/><Relationship Id="rId15" Type="http://schemas.openxmlformats.org/officeDocument/2006/relationships/image" Target="../media/image8.png"/><Relationship Id="rId23" Type="http://schemas.openxmlformats.org/officeDocument/2006/relationships/image" Target="../media/image24.png"/><Relationship Id="rId28" Type="http://schemas.openxmlformats.org/officeDocument/2006/relationships/customXml" Target="../ink/ink27.xml"/><Relationship Id="rId10" Type="http://schemas.openxmlformats.org/officeDocument/2006/relationships/customXml" Target="../ink/ink18.xml"/><Relationship Id="rId19" Type="http://schemas.openxmlformats.org/officeDocument/2006/relationships/image" Target="../media/image22.png"/><Relationship Id="rId31" Type="http://schemas.openxmlformats.org/officeDocument/2006/relationships/image" Target="../media/image28.png"/><Relationship Id="rId4" Type="http://schemas.openxmlformats.org/officeDocument/2006/relationships/customXml" Target="../ink/ink15.xml"/><Relationship Id="rId9" Type="http://schemas.openxmlformats.org/officeDocument/2006/relationships/image" Target="../media/image18.png"/><Relationship Id="rId14" Type="http://schemas.openxmlformats.org/officeDocument/2006/relationships/customXml" Target="../ink/ink20.xml"/><Relationship Id="rId22" Type="http://schemas.openxmlformats.org/officeDocument/2006/relationships/customXml" Target="../ink/ink24.xml"/><Relationship Id="rId27" Type="http://schemas.openxmlformats.org/officeDocument/2006/relationships/image" Target="../media/image26.png"/><Relationship Id="rId30" Type="http://schemas.openxmlformats.org/officeDocument/2006/relationships/customXml" Target="../ink/ink28.xml"/><Relationship Id="rId35" Type="http://schemas.openxmlformats.org/officeDocument/2006/relationships/image" Target="../media/image30.png"/><Relationship Id="rId8" Type="http://schemas.openxmlformats.org/officeDocument/2006/relationships/customXml" Target="../ink/ink17.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oleObject" Target="../embeddings/oleObject2.bin"/><Relationship Id="rId7" Type="http://schemas.openxmlformats.org/officeDocument/2006/relationships/customXml" Target="../ink/ink32.xml"/><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image" Target="../media/image32.png"/><Relationship Id="rId5" Type="http://schemas.openxmlformats.org/officeDocument/2006/relationships/customXml" Target="../ink/ink31.xml"/><Relationship Id="rId10" Type="http://schemas.openxmlformats.org/officeDocument/2006/relationships/image" Target="../media/image34.png"/><Relationship Id="rId4" Type="http://schemas.openxmlformats.org/officeDocument/2006/relationships/image" Target="../media/image4.wmf"/><Relationship Id="rId9" Type="http://schemas.openxmlformats.org/officeDocument/2006/relationships/customXml" Target="../ink/ink3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2_标题与副标题">
    <p:spTree>
      <p:nvGrpSpPr>
        <p:cNvPr id="1" name=""/>
        <p:cNvGrpSpPr/>
        <p:nvPr/>
      </p:nvGrpSpPr>
      <p:grpSpPr>
        <a:xfrm>
          <a:off x="0" y="0"/>
          <a:ext cx="0" cy="0"/>
          <a:chOff x="0" y="0"/>
          <a:chExt cx="0" cy="0"/>
        </a:xfrm>
      </p:grpSpPr>
      <p:graphicFrame>
        <p:nvGraphicFramePr>
          <p:cNvPr id="2" name="对象 1">
            <a:extLst>
              <a:ext uri="{FF2B5EF4-FFF2-40B4-BE49-F238E27FC236}">
                <a16:creationId xmlns:a16="http://schemas.microsoft.com/office/drawing/2014/main" id="{C6E08F53-97F6-424C-B884-7F143807C225}"/>
              </a:ext>
            </a:extLst>
          </p:cNvPr>
          <p:cNvGraphicFramePr>
            <a:graphicFrameLocks noChangeAspect="1"/>
          </p:cNvGraphicFramePr>
          <p:nvPr userDrawn="1">
            <p:extLst>
              <p:ext uri="{D42A27DB-BD31-4B8C-83A1-F6EECF244321}">
                <p14:modId xmlns:p14="http://schemas.microsoft.com/office/powerpoint/2010/main" val="3734398326"/>
              </p:ext>
            </p:extLst>
          </p:nvPr>
        </p:nvGraphicFramePr>
        <p:xfrm>
          <a:off x="2103467" y="3225636"/>
          <a:ext cx="10901333" cy="6527964"/>
        </p:xfrm>
        <a:graphic>
          <a:graphicData uri="http://schemas.openxmlformats.org/presentationml/2006/ole">
            <mc:AlternateContent xmlns:mc="http://schemas.openxmlformats.org/markup-compatibility/2006">
              <mc:Choice xmlns:v="urn:schemas-microsoft-com:vml" Requires="v">
                <p:oleObj spid="_x0000_s1036" name="Image" r:id="rId3" imgW="14945760" imgH="8952120" progId="Photoshop.Image.13">
                  <p:embed/>
                </p:oleObj>
              </mc:Choice>
              <mc:Fallback>
                <p:oleObj name="Image" r:id="rId3" imgW="14945760" imgH="8952120" progId="Photoshop.Image.13">
                  <p:embed/>
                  <p:pic>
                    <p:nvPicPr>
                      <p:cNvPr id="0" name=""/>
                      <p:cNvPicPr/>
                      <p:nvPr/>
                    </p:nvPicPr>
                    <p:blipFill>
                      <a:blip r:embed="rId4"/>
                      <a:stretch>
                        <a:fillRect/>
                      </a:stretch>
                    </p:blipFill>
                    <p:spPr>
                      <a:xfrm>
                        <a:off x="2103467" y="3225636"/>
                        <a:ext cx="10901333" cy="6527964"/>
                      </a:xfrm>
                      <a:prstGeom prst="rect">
                        <a:avLst/>
                      </a:prstGeom>
                    </p:spPr>
                  </p:pic>
                </p:oleObj>
              </mc:Fallback>
            </mc:AlternateContent>
          </a:graphicData>
        </a:graphic>
      </p:graphicFrame>
      <p:sp>
        <p:nvSpPr>
          <p:cNvPr id="47" name="矩形 46">
            <a:extLst>
              <a:ext uri="{FF2B5EF4-FFF2-40B4-BE49-F238E27FC236}">
                <a16:creationId xmlns:a16="http://schemas.microsoft.com/office/drawing/2014/main" id="{0378CB69-5398-424D-AA28-B981A9969747}"/>
              </a:ext>
            </a:extLst>
          </p:cNvPr>
          <p:cNvSpPr/>
          <p:nvPr userDrawn="1"/>
        </p:nvSpPr>
        <p:spPr>
          <a:xfrm>
            <a:off x="0" y="2347355"/>
            <a:ext cx="13004800" cy="5058889"/>
          </a:xfrm>
          <a:prstGeom prst="rect">
            <a:avLst/>
          </a:prstGeom>
          <a:solidFill>
            <a:srgbClr val="9A0000">
              <a:alpha val="85098"/>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11" name="标题文本"/>
          <p:cNvSpPr txBox="1">
            <a:spLocks noGrp="1"/>
          </p:cNvSpPr>
          <p:nvPr>
            <p:ph type="title"/>
          </p:nvPr>
        </p:nvSpPr>
        <p:spPr>
          <a:xfrm>
            <a:off x="1270000" y="3225636"/>
            <a:ext cx="10464800" cy="1345870"/>
          </a:xfrm>
          <a:prstGeom prst="rect">
            <a:avLst/>
          </a:prstGeom>
        </p:spPr>
        <p:txBody>
          <a:bodyPr anchor="b"/>
          <a:lstStyle>
            <a:lvl1pPr>
              <a:defRPr>
                <a:solidFill>
                  <a:schemeClr val="bg1"/>
                </a:solidFill>
                <a:latin typeface="微软雅黑" panose="020B0503020204020204" pitchFamily="34" charset="-122"/>
                <a:ea typeface="微软雅黑" panose="020B0503020204020204" pitchFamily="34" charset="-122"/>
              </a:defRPr>
            </a:lvl1pPr>
          </a:lstStyle>
          <a:p>
            <a:r>
              <a:rPr dirty="0" err="1"/>
              <a:t>标题文本</a:t>
            </a:r>
            <a:endParaRPr dirty="0"/>
          </a:p>
        </p:txBody>
      </p:sp>
      <p:sp>
        <p:nvSpPr>
          <p:cNvPr id="12" name="正文级别 1…"/>
          <p:cNvSpPr txBox="1">
            <a:spLocks noGrp="1"/>
          </p:cNvSpPr>
          <p:nvPr>
            <p:ph type="body" sz="quarter" idx="1" hasCustomPrompt="1"/>
          </p:nvPr>
        </p:nvSpPr>
        <p:spPr>
          <a:xfrm>
            <a:off x="1270000" y="5538774"/>
            <a:ext cx="10464800" cy="1196266"/>
          </a:xfrm>
          <a:prstGeom prst="rect">
            <a:avLst/>
          </a:prstGeom>
        </p:spPr>
        <p:txBody>
          <a:bodyPr anchor="t"/>
          <a:lstStyle>
            <a:lvl1pPr marL="0" indent="0" algn="ctr">
              <a:spcBef>
                <a:spcPts val="0"/>
              </a:spcBef>
              <a:buSzTx/>
              <a:buNone/>
              <a:defRPr sz="3000">
                <a:solidFill>
                  <a:schemeClr val="bg1"/>
                </a:solidFill>
                <a:latin typeface="微软雅黑" panose="020B0503020204020204" pitchFamily="34" charset="-122"/>
                <a:ea typeface="微软雅黑" panose="020B0503020204020204" pitchFamily="34" charset="-122"/>
              </a:defRPr>
            </a:lvl1pPr>
            <a:lvl2pPr marL="0" indent="0" algn="ctr">
              <a:spcBef>
                <a:spcPts val="0"/>
              </a:spcBef>
              <a:buSzTx/>
              <a:buNone/>
              <a:defRPr sz="3000">
                <a:solidFill>
                  <a:schemeClr val="bg1"/>
                </a:solidFill>
                <a:latin typeface="微软雅黑" panose="020B0503020204020204" pitchFamily="34" charset="-122"/>
                <a:ea typeface="微软雅黑" panose="020B0503020204020204" pitchFamily="34" charset="-122"/>
              </a:defRPr>
            </a:lvl2pPr>
            <a:lvl3pPr marL="0" indent="0" algn="ctr">
              <a:spcBef>
                <a:spcPts val="0"/>
              </a:spcBef>
              <a:buSzTx/>
              <a:buNone/>
              <a:defRPr sz="3000">
                <a:solidFill>
                  <a:schemeClr val="bg1"/>
                </a:solidFill>
              </a:defRPr>
            </a:lvl3pPr>
            <a:lvl4pPr marL="0" indent="0" algn="ctr">
              <a:spcBef>
                <a:spcPts val="0"/>
              </a:spcBef>
              <a:buSzTx/>
              <a:buNone/>
              <a:defRPr sz="3000">
                <a:solidFill>
                  <a:schemeClr val="bg1"/>
                </a:solidFill>
              </a:defRPr>
            </a:lvl4pPr>
            <a:lvl5pPr marL="0" indent="0" algn="ctr">
              <a:spcBef>
                <a:spcPts val="0"/>
              </a:spcBef>
              <a:buSzTx/>
              <a:buNone/>
              <a:defRPr sz="3000">
                <a:solidFill>
                  <a:schemeClr val="bg1"/>
                </a:solidFill>
              </a:defRPr>
            </a:lvl5pPr>
          </a:lstStyle>
          <a:p>
            <a:r>
              <a:rPr dirty="0" err="1"/>
              <a:t>正文级别</a:t>
            </a:r>
            <a:r>
              <a:rPr dirty="0"/>
              <a:t> 1</a:t>
            </a:r>
          </a:p>
          <a:p>
            <a:pPr lvl="1"/>
            <a:r>
              <a:rPr dirty="0" err="1"/>
              <a:t>正文级别</a:t>
            </a:r>
            <a:r>
              <a:rPr dirty="0"/>
              <a:t> 2</a:t>
            </a:r>
          </a:p>
        </p:txBody>
      </p:sp>
      <p:cxnSp>
        <p:nvCxnSpPr>
          <p:cNvPr id="59" name="直接连接符 58">
            <a:extLst>
              <a:ext uri="{FF2B5EF4-FFF2-40B4-BE49-F238E27FC236}">
                <a16:creationId xmlns:a16="http://schemas.microsoft.com/office/drawing/2014/main" id="{CF6F977E-6FE2-43C2-A8EE-A4BFFC0EC126}"/>
              </a:ext>
            </a:extLst>
          </p:cNvPr>
          <p:cNvCxnSpPr>
            <a:cxnSpLocks/>
          </p:cNvCxnSpPr>
          <p:nvPr userDrawn="1"/>
        </p:nvCxnSpPr>
        <p:spPr>
          <a:xfrm>
            <a:off x="7623958" y="5056834"/>
            <a:ext cx="4110842" cy="0"/>
          </a:xfrm>
          <a:prstGeom prst="line">
            <a:avLst/>
          </a:prstGeom>
          <a:noFill/>
          <a:ln w="12700" cap="flat">
            <a:solidFill>
              <a:schemeClr val="bg1"/>
            </a:solidFill>
            <a:prstDash val="solid"/>
            <a:miter lim="400000"/>
          </a:ln>
          <a:effectLst/>
          <a:sp3d/>
        </p:spPr>
        <p:style>
          <a:lnRef idx="0">
            <a:scrgbClr r="0" g="0" b="0"/>
          </a:lnRef>
          <a:fillRef idx="0">
            <a:scrgbClr r="0" g="0" b="0"/>
          </a:fillRef>
          <a:effectRef idx="0">
            <a:scrgbClr r="0" g="0" b="0"/>
          </a:effectRef>
          <a:fontRef idx="none"/>
        </p:style>
      </p:cxnSp>
      <p:grpSp>
        <p:nvGrpSpPr>
          <p:cNvPr id="91" name="组合 90">
            <a:extLst>
              <a:ext uri="{FF2B5EF4-FFF2-40B4-BE49-F238E27FC236}">
                <a16:creationId xmlns:a16="http://schemas.microsoft.com/office/drawing/2014/main" id="{565F3786-F9FA-48F2-BD2B-E9BF8FF4DBB7}"/>
              </a:ext>
            </a:extLst>
          </p:cNvPr>
          <p:cNvGrpSpPr/>
          <p:nvPr userDrawn="1"/>
        </p:nvGrpSpPr>
        <p:grpSpPr>
          <a:xfrm>
            <a:off x="5554145" y="4755657"/>
            <a:ext cx="1896509" cy="598965"/>
            <a:chOff x="5393162" y="4233142"/>
            <a:chExt cx="1896509" cy="598965"/>
          </a:xfrm>
        </p:grpSpPr>
        <p:sp>
          <p:nvSpPr>
            <p:cNvPr id="68" name="AIPKU">
              <a:extLst>
                <a:ext uri="{FF2B5EF4-FFF2-40B4-BE49-F238E27FC236}">
                  <a16:creationId xmlns:a16="http://schemas.microsoft.com/office/drawing/2014/main" id="{F7043D0D-2C4A-4B91-8309-E8753E9335C8}"/>
                </a:ext>
              </a:extLst>
            </p:cNvPr>
            <p:cNvSpPr txBox="1"/>
            <p:nvPr userDrawn="1"/>
          </p:nvSpPr>
          <p:spPr>
            <a:xfrm>
              <a:off x="5682218" y="4267850"/>
              <a:ext cx="1274388" cy="564257"/>
            </a:xfrm>
            <a:prstGeom prst="rect">
              <a:avLst/>
            </a:prstGeom>
            <a:ln w="12700">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0000" b="0">
                  <a:latin typeface="Impact"/>
                  <a:ea typeface="Impact"/>
                  <a:cs typeface="Impact"/>
                  <a:sym typeface="Impact"/>
                </a:defRPr>
              </a:lvl1pPr>
            </a:lstStyle>
            <a:p>
              <a:r>
                <a:rPr lang="en-US" altLang="zh-CN" sz="3000" dirty="0">
                  <a:solidFill>
                    <a:schemeClr val="bg1"/>
                  </a:solidFill>
                </a:rPr>
                <a:t>·</a:t>
              </a:r>
              <a:r>
                <a:rPr sz="3000" dirty="0">
                  <a:solidFill>
                    <a:schemeClr val="bg1"/>
                  </a:solidFill>
                </a:rPr>
                <a:t>AIPKU</a:t>
              </a:r>
              <a:r>
                <a:rPr lang="en-US" altLang="zh-CN" sz="3000" dirty="0">
                  <a:solidFill>
                    <a:schemeClr val="bg1"/>
                  </a:solidFill>
                </a:rPr>
                <a:t>·</a:t>
              </a:r>
              <a:endParaRPr sz="3000" dirty="0">
                <a:solidFill>
                  <a:schemeClr val="bg1"/>
                </a:solidFill>
              </a:endParaRPr>
            </a:p>
          </p:txBody>
        </p:sp>
        <p:grpSp>
          <p:nvGrpSpPr>
            <p:cNvPr id="69" name="组合 68">
              <a:extLst>
                <a:ext uri="{FF2B5EF4-FFF2-40B4-BE49-F238E27FC236}">
                  <a16:creationId xmlns:a16="http://schemas.microsoft.com/office/drawing/2014/main" id="{00EF05F4-EDA9-41ED-A164-65A48A3E0AD0}"/>
                </a:ext>
              </a:extLst>
            </p:cNvPr>
            <p:cNvGrpSpPr/>
            <p:nvPr userDrawn="1"/>
          </p:nvGrpSpPr>
          <p:grpSpPr>
            <a:xfrm>
              <a:off x="5393162" y="4443688"/>
              <a:ext cx="206395" cy="210547"/>
              <a:chOff x="521893" y="529642"/>
              <a:chExt cx="365097" cy="210547"/>
            </a:xfrm>
          </p:grpSpPr>
          <p:cxnSp>
            <p:nvCxnSpPr>
              <p:cNvPr id="70" name="直接连接符 69">
                <a:extLst>
                  <a:ext uri="{FF2B5EF4-FFF2-40B4-BE49-F238E27FC236}">
                    <a16:creationId xmlns:a16="http://schemas.microsoft.com/office/drawing/2014/main" id="{822781BB-85C9-4384-AAE8-E9EA743B1974}"/>
                  </a:ext>
                </a:extLst>
              </p:cNvPr>
              <p:cNvCxnSpPr/>
              <p:nvPr/>
            </p:nvCxnSpPr>
            <p:spPr>
              <a:xfrm flipH="1">
                <a:off x="616549" y="529642"/>
                <a:ext cx="270441"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1" name="直接连接符 70">
                <a:extLst>
                  <a:ext uri="{FF2B5EF4-FFF2-40B4-BE49-F238E27FC236}">
                    <a16:creationId xmlns:a16="http://schemas.microsoft.com/office/drawing/2014/main" id="{70D4ABE6-4596-4B44-9DF8-BD11DC060B9A}"/>
                  </a:ext>
                </a:extLst>
              </p:cNvPr>
              <p:cNvCxnSpPr/>
              <p:nvPr/>
            </p:nvCxnSpPr>
            <p:spPr>
              <a:xfrm flipH="1">
                <a:off x="616549" y="740189"/>
                <a:ext cx="270441"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2" name="直接连接符 71">
                <a:extLst>
                  <a:ext uri="{FF2B5EF4-FFF2-40B4-BE49-F238E27FC236}">
                    <a16:creationId xmlns:a16="http://schemas.microsoft.com/office/drawing/2014/main" id="{DCA252F2-1A99-44D9-9D46-A0D3A48E6671}"/>
                  </a:ext>
                </a:extLst>
              </p:cNvPr>
              <p:cNvCxnSpPr>
                <a:cxnSpLocks/>
              </p:cNvCxnSpPr>
              <p:nvPr/>
            </p:nvCxnSpPr>
            <p:spPr>
              <a:xfrm flipH="1">
                <a:off x="694677" y="597155"/>
                <a:ext cx="192312"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3" name="直接连接符 72">
                <a:extLst>
                  <a:ext uri="{FF2B5EF4-FFF2-40B4-BE49-F238E27FC236}">
                    <a16:creationId xmlns:a16="http://schemas.microsoft.com/office/drawing/2014/main" id="{1225331D-D51A-40D4-B8A3-9337702888BE}"/>
                  </a:ext>
                </a:extLst>
              </p:cNvPr>
              <p:cNvCxnSpPr>
                <a:cxnSpLocks/>
              </p:cNvCxnSpPr>
              <p:nvPr/>
            </p:nvCxnSpPr>
            <p:spPr>
              <a:xfrm flipH="1">
                <a:off x="694677" y="672128"/>
                <a:ext cx="192312"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4" name="直接连接符 73">
                <a:extLst>
                  <a:ext uri="{FF2B5EF4-FFF2-40B4-BE49-F238E27FC236}">
                    <a16:creationId xmlns:a16="http://schemas.microsoft.com/office/drawing/2014/main" id="{6B4ED0BB-AA93-472D-875E-3DA257ADFA7D}"/>
                  </a:ext>
                </a:extLst>
              </p:cNvPr>
              <p:cNvCxnSpPr>
                <a:cxnSpLocks/>
              </p:cNvCxnSpPr>
              <p:nvPr/>
            </p:nvCxnSpPr>
            <p:spPr>
              <a:xfrm flipH="1">
                <a:off x="521893" y="529642"/>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5" name="直接连接符 74">
                <a:extLst>
                  <a:ext uri="{FF2B5EF4-FFF2-40B4-BE49-F238E27FC236}">
                    <a16:creationId xmlns:a16="http://schemas.microsoft.com/office/drawing/2014/main" id="{2CA6DB72-9CCD-4F3C-8CA7-A19C9B90375C}"/>
                  </a:ext>
                </a:extLst>
              </p:cNvPr>
              <p:cNvCxnSpPr>
                <a:cxnSpLocks/>
              </p:cNvCxnSpPr>
              <p:nvPr/>
            </p:nvCxnSpPr>
            <p:spPr>
              <a:xfrm flipH="1">
                <a:off x="600776" y="597155"/>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6" name="直接连接符 75">
                <a:extLst>
                  <a:ext uri="{FF2B5EF4-FFF2-40B4-BE49-F238E27FC236}">
                    <a16:creationId xmlns:a16="http://schemas.microsoft.com/office/drawing/2014/main" id="{5959ED98-7B10-4BA2-81D2-CBFE402F9B30}"/>
                  </a:ext>
                </a:extLst>
              </p:cNvPr>
              <p:cNvCxnSpPr>
                <a:cxnSpLocks/>
              </p:cNvCxnSpPr>
              <p:nvPr/>
            </p:nvCxnSpPr>
            <p:spPr>
              <a:xfrm flipH="1">
                <a:off x="600776" y="672128"/>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7" name="直接连接符 76">
                <a:extLst>
                  <a:ext uri="{FF2B5EF4-FFF2-40B4-BE49-F238E27FC236}">
                    <a16:creationId xmlns:a16="http://schemas.microsoft.com/office/drawing/2014/main" id="{C808C680-0BD5-47F6-9BFB-9B227C9FE654}"/>
                  </a:ext>
                </a:extLst>
              </p:cNvPr>
              <p:cNvCxnSpPr>
                <a:cxnSpLocks/>
              </p:cNvCxnSpPr>
              <p:nvPr/>
            </p:nvCxnSpPr>
            <p:spPr>
              <a:xfrm flipH="1">
                <a:off x="521893" y="740189"/>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grpSp>
        <p:sp>
          <p:nvSpPr>
            <p:cNvPr id="78" name="矩形: 剪去单角 77">
              <a:extLst>
                <a:ext uri="{FF2B5EF4-FFF2-40B4-BE49-F238E27FC236}">
                  <a16:creationId xmlns:a16="http://schemas.microsoft.com/office/drawing/2014/main" id="{1E790DB5-DF6B-4B0F-AF03-D864E4CB4BA9}"/>
                </a:ext>
              </a:extLst>
            </p:cNvPr>
            <p:cNvSpPr/>
            <p:nvPr userDrawn="1"/>
          </p:nvSpPr>
          <p:spPr>
            <a:xfrm flipH="1">
              <a:off x="5677235" y="4280232"/>
              <a:ext cx="1274386" cy="539492"/>
            </a:xfrm>
            <a:prstGeom prst="snip1Rect">
              <a:avLst/>
            </a:prstGeom>
            <a:noFill/>
            <a:ln w="28575"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79" name="组合 78">
              <a:extLst>
                <a:ext uri="{FF2B5EF4-FFF2-40B4-BE49-F238E27FC236}">
                  <a16:creationId xmlns:a16="http://schemas.microsoft.com/office/drawing/2014/main" id="{D0BEED60-AD7D-4CA1-B9D9-969F0DE5C9FA}"/>
                </a:ext>
              </a:extLst>
            </p:cNvPr>
            <p:cNvGrpSpPr/>
            <p:nvPr userDrawn="1"/>
          </p:nvGrpSpPr>
          <p:grpSpPr>
            <a:xfrm>
              <a:off x="7027362" y="4233142"/>
              <a:ext cx="262309" cy="139484"/>
              <a:chOff x="2397915" y="1428802"/>
              <a:chExt cx="262309" cy="139484"/>
            </a:xfrm>
          </p:grpSpPr>
          <p:cxnSp>
            <p:nvCxnSpPr>
              <p:cNvPr id="80" name="连接符: 肘形 79">
                <a:extLst>
                  <a:ext uri="{FF2B5EF4-FFF2-40B4-BE49-F238E27FC236}">
                    <a16:creationId xmlns:a16="http://schemas.microsoft.com/office/drawing/2014/main" id="{25BF5C67-F8B7-49C6-BDB9-155AAE8199E8}"/>
                  </a:ext>
                </a:extLst>
              </p:cNvPr>
              <p:cNvCxnSpPr>
                <a:cxnSpLocks/>
              </p:cNvCxnSpPr>
              <p:nvPr/>
            </p:nvCxnSpPr>
            <p:spPr>
              <a:xfrm flipV="1">
                <a:off x="2397915" y="1465499"/>
                <a:ext cx="195639" cy="102787"/>
              </a:xfrm>
              <a:prstGeom prst="bentConnector3">
                <a:avLst/>
              </a:prstGeom>
              <a:noFill/>
              <a:ln w="28575" cap="flat">
                <a:solidFill>
                  <a:schemeClr val="bg1"/>
                </a:solidFill>
                <a:prstDash val="solid"/>
                <a:miter lim="400000"/>
                <a:tailEnd type="none"/>
              </a:ln>
              <a:effectLst/>
              <a:sp3d/>
            </p:spPr>
            <p:style>
              <a:lnRef idx="0">
                <a:scrgbClr r="0" g="0" b="0"/>
              </a:lnRef>
              <a:fillRef idx="0">
                <a:scrgbClr r="0" g="0" b="0"/>
              </a:fillRef>
              <a:effectRef idx="0">
                <a:scrgbClr r="0" g="0" b="0"/>
              </a:effectRef>
              <a:fontRef idx="none"/>
            </p:style>
          </p:cxnSp>
          <p:sp>
            <p:nvSpPr>
              <p:cNvPr id="81" name="椭圆 80">
                <a:extLst>
                  <a:ext uri="{FF2B5EF4-FFF2-40B4-BE49-F238E27FC236}">
                    <a16:creationId xmlns:a16="http://schemas.microsoft.com/office/drawing/2014/main" id="{F7FC043E-30AC-45A4-9A08-793FF84FC729}"/>
                  </a:ext>
                </a:extLst>
              </p:cNvPr>
              <p:cNvSpPr/>
              <p:nvPr/>
            </p:nvSpPr>
            <p:spPr>
              <a:xfrm>
                <a:off x="2585422" y="1428802"/>
                <a:ext cx="74802" cy="74802"/>
              </a:xfrm>
              <a:prstGeom prst="ellipse">
                <a:avLst/>
              </a:prstGeom>
              <a:noFill/>
              <a:ln w="28575"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200" b="0" i="0" u="none" strike="noStrike" cap="none" spc="0" normalizeH="0" baseline="0">
                  <a:ln>
                    <a:noFill/>
                  </a:ln>
                  <a:solidFill>
                    <a:srgbClr val="FFFFFF"/>
                  </a:solidFill>
                  <a:effectLst/>
                  <a:uFillTx/>
                  <a:latin typeface="+mn-lt"/>
                  <a:ea typeface="+mn-ea"/>
                  <a:cs typeface="+mn-cs"/>
                  <a:sym typeface="Helvetica Neue Medium"/>
                </a:endParaRPr>
              </a:p>
            </p:txBody>
          </p:sp>
        </p:grpSp>
        <p:grpSp>
          <p:nvGrpSpPr>
            <p:cNvPr id="82" name="组合 81">
              <a:extLst>
                <a:ext uri="{FF2B5EF4-FFF2-40B4-BE49-F238E27FC236}">
                  <a16:creationId xmlns:a16="http://schemas.microsoft.com/office/drawing/2014/main" id="{B595B040-7726-447D-BEC4-82083497DFB1}"/>
                </a:ext>
              </a:extLst>
            </p:cNvPr>
            <p:cNvGrpSpPr/>
            <p:nvPr userDrawn="1"/>
          </p:nvGrpSpPr>
          <p:grpSpPr>
            <a:xfrm flipH="1">
              <a:off x="7027362" y="4443688"/>
              <a:ext cx="206395" cy="210547"/>
              <a:chOff x="521893" y="529642"/>
              <a:chExt cx="365097" cy="210547"/>
            </a:xfrm>
          </p:grpSpPr>
          <p:cxnSp>
            <p:nvCxnSpPr>
              <p:cNvPr id="83" name="直接连接符 82">
                <a:extLst>
                  <a:ext uri="{FF2B5EF4-FFF2-40B4-BE49-F238E27FC236}">
                    <a16:creationId xmlns:a16="http://schemas.microsoft.com/office/drawing/2014/main" id="{35CE08AF-FE61-430E-8C64-AC77585D4129}"/>
                  </a:ext>
                </a:extLst>
              </p:cNvPr>
              <p:cNvCxnSpPr/>
              <p:nvPr/>
            </p:nvCxnSpPr>
            <p:spPr>
              <a:xfrm flipH="1">
                <a:off x="616549" y="529642"/>
                <a:ext cx="270441"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4" name="直接连接符 83">
                <a:extLst>
                  <a:ext uri="{FF2B5EF4-FFF2-40B4-BE49-F238E27FC236}">
                    <a16:creationId xmlns:a16="http://schemas.microsoft.com/office/drawing/2014/main" id="{91326280-74BB-463B-8634-E27D6E5A6BA6}"/>
                  </a:ext>
                </a:extLst>
              </p:cNvPr>
              <p:cNvCxnSpPr/>
              <p:nvPr/>
            </p:nvCxnSpPr>
            <p:spPr>
              <a:xfrm flipH="1">
                <a:off x="616549" y="740189"/>
                <a:ext cx="270441"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5" name="直接连接符 84">
                <a:extLst>
                  <a:ext uri="{FF2B5EF4-FFF2-40B4-BE49-F238E27FC236}">
                    <a16:creationId xmlns:a16="http://schemas.microsoft.com/office/drawing/2014/main" id="{C63B9F7A-DB56-4F23-9C40-E62FFC99A20F}"/>
                  </a:ext>
                </a:extLst>
              </p:cNvPr>
              <p:cNvCxnSpPr>
                <a:cxnSpLocks/>
              </p:cNvCxnSpPr>
              <p:nvPr/>
            </p:nvCxnSpPr>
            <p:spPr>
              <a:xfrm flipH="1">
                <a:off x="694677" y="597155"/>
                <a:ext cx="192312"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6" name="直接连接符 85">
                <a:extLst>
                  <a:ext uri="{FF2B5EF4-FFF2-40B4-BE49-F238E27FC236}">
                    <a16:creationId xmlns:a16="http://schemas.microsoft.com/office/drawing/2014/main" id="{C895A02C-CD7B-4D50-86B7-7BC9701F73B1}"/>
                  </a:ext>
                </a:extLst>
              </p:cNvPr>
              <p:cNvCxnSpPr>
                <a:cxnSpLocks/>
              </p:cNvCxnSpPr>
              <p:nvPr/>
            </p:nvCxnSpPr>
            <p:spPr>
              <a:xfrm flipH="1">
                <a:off x="694677" y="672128"/>
                <a:ext cx="192312"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7" name="直接连接符 86">
                <a:extLst>
                  <a:ext uri="{FF2B5EF4-FFF2-40B4-BE49-F238E27FC236}">
                    <a16:creationId xmlns:a16="http://schemas.microsoft.com/office/drawing/2014/main" id="{74ECA71D-AE99-4DBD-AA3A-55CFAD5DAE20}"/>
                  </a:ext>
                </a:extLst>
              </p:cNvPr>
              <p:cNvCxnSpPr>
                <a:cxnSpLocks/>
              </p:cNvCxnSpPr>
              <p:nvPr/>
            </p:nvCxnSpPr>
            <p:spPr>
              <a:xfrm flipH="1">
                <a:off x="521893" y="529642"/>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8" name="直接连接符 87">
                <a:extLst>
                  <a:ext uri="{FF2B5EF4-FFF2-40B4-BE49-F238E27FC236}">
                    <a16:creationId xmlns:a16="http://schemas.microsoft.com/office/drawing/2014/main" id="{FEF7CFD9-41C2-4B21-9A11-B6F8B3602E0E}"/>
                  </a:ext>
                </a:extLst>
              </p:cNvPr>
              <p:cNvCxnSpPr>
                <a:cxnSpLocks/>
              </p:cNvCxnSpPr>
              <p:nvPr/>
            </p:nvCxnSpPr>
            <p:spPr>
              <a:xfrm flipH="1">
                <a:off x="600776" y="597155"/>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9" name="直接连接符 88">
                <a:extLst>
                  <a:ext uri="{FF2B5EF4-FFF2-40B4-BE49-F238E27FC236}">
                    <a16:creationId xmlns:a16="http://schemas.microsoft.com/office/drawing/2014/main" id="{4954AEDB-66EA-44AF-A302-A3A51652FFFC}"/>
                  </a:ext>
                </a:extLst>
              </p:cNvPr>
              <p:cNvCxnSpPr>
                <a:cxnSpLocks/>
              </p:cNvCxnSpPr>
              <p:nvPr/>
            </p:nvCxnSpPr>
            <p:spPr>
              <a:xfrm flipH="1">
                <a:off x="600776" y="672128"/>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90" name="直接连接符 89">
                <a:extLst>
                  <a:ext uri="{FF2B5EF4-FFF2-40B4-BE49-F238E27FC236}">
                    <a16:creationId xmlns:a16="http://schemas.microsoft.com/office/drawing/2014/main" id="{82304110-C7A1-4612-9CA2-FF391F1EC86D}"/>
                  </a:ext>
                </a:extLst>
              </p:cNvPr>
              <p:cNvCxnSpPr>
                <a:cxnSpLocks/>
              </p:cNvCxnSpPr>
              <p:nvPr/>
            </p:nvCxnSpPr>
            <p:spPr>
              <a:xfrm flipH="1">
                <a:off x="521893" y="740189"/>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grpSp>
      </p:grpSp>
      <p:cxnSp>
        <p:nvCxnSpPr>
          <p:cNvPr id="93" name="直接连接符 92">
            <a:extLst>
              <a:ext uri="{FF2B5EF4-FFF2-40B4-BE49-F238E27FC236}">
                <a16:creationId xmlns:a16="http://schemas.microsoft.com/office/drawing/2014/main" id="{3EDD9BC7-6A7A-43AD-A6B6-43457C0657C5}"/>
              </a:ext>
            </a:extLst>
          </p:cNvPr>
          <p:cNvCxnSpPr>
            <a:cxnSpLocks/>
          </p:cNvCxnSpPr>
          <p:nvPr userDrawn="1"/>
        </p:nvCxnSpPr>
        <p:spPr>
          <a:xfrm>
            <a:off x="1270000" y="5057153"/>
            <a:ext cx="4110842" cy="0"/>
          </a:xfrm>
          <a:prstGeom prst="line">
            <a:avLst/>
          </a:prstGeom>
          <a:noFill/>
          <a:ln w="12700" cap="flat">
            <a:solidFill>
              <a:schemeClr val="bg1"/>
            </a:solidFill>
            <a:prstDash val="solid"/>
            <a:miter lim="400000"/>
          </a:ln>
          <a:effectLst/>
          <a:sp3d/>
        </p:spPr>
        <p:style>
          <a:lnRef idx="0">
            <a:scrgbClr r="0" g="0" b="0"/>
          </a:lnRef>
          <a:fillRef idx="0">
            <a:scrgbClr r="0" g="0" b="0"/>
          </a:fillRef>
          <a:effectRef idx="0">
            <a:scrgbClr r="0" g="0" b="0"/>
          </a:effectRef>
          <a:fontRef idx="none"/>
        </p:style>
      </p:cxnSp>
      <p:pic>
        <p:nvPicPr>
          <p:cNvPr id="35" name="Picture 9">
            <a:extLst>
              <a:ext uri="{FF2B5EF4-FFF2-40B4-BE49-F238E27FC236}">
                <a16:creationId xmlns:a16="http://schemas.microsoft.com/office/drawing/2014/main" id="{71499D26-78AA-4315-9105-27F564472F40}"/>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83339" y="389463"/>
            <a:ext cx="3000089" cy="837481"/>
          </a:xfrm>
          <a:prstGeom prst="rect">
            <a:avLst/>
          </a:prstGeom>
        </p:spPr>
      </p:pic>
      <p:grpSp>
        <p:nvGrpSpPr>
          <p:cNvPr id="27" name="组合 26">
            <a:extLst>
              <a:ext uri="{FF2B5EF4-FFF2-40B4-BE49-F238E27FC236}">
                <a16:creationId xmlns:a16="http://schemas.microsoft.com/office/drawing/2014/main" id="{04FEE8CE-BB4B-4394-8409-E8A00B2442F4}"/>
              </a:ext>
            </a:extLst>
          </p:cNvPr>
          <p:cNvGrpSpPr/>
          <p:nvPr/>
        </p:nvGrpSpPr>
        <p:grpSpPr>
          <a:xfrm>
            <a:off x="6046327" y="4919253"/>
            <a:ext cx="264600" cy="329040"/>
            <a:chOff x="6046327" y="4919253"/>
            <a:chExt cx="264600" cy="329040"/>
          </a:xfrm>
        </p:grpSpPr>
        <mc:AlternateContent xmlns:mc="http://schemas.openxmlformats.org/markup-compatibility/2006" xmlns:p14="http://schemas.microsoft.com/office/powerpoint/2010/main">
          <mc:Choice Requires="p14">
            <p:contentPart p14:bwMode="auto" r:id="rId6">
              <p14:nvContentPartPr>
                <p14:cNvPr id="5" name="墨迹 4">
                  <a:extLst>
                    <a:ext uri="{FF2B5EF4-FFF2-40B4-BE49-F238E27FC236}">
                      <a16:creationId xmlns:a16="http://schemas.microsoft.com/office/drawing/2014/main" id="{3CB93233-FC1F-4DCE-9620-03CA651547A0}"/>
                    </a:ext>
                  </a:extLst>
                </p14:cNvPr>
                <p14:cNvContentPartPr/>
                <p14:nvPr userDrawn="1"/>
              </p14:nvContentPartPr>
              <p14:xfrm>
                <a:off x="6149287" y="4932573"/>
                <a:ext cx="360" cy="100080"/>
              </p14:xfrm>
            </p:contentPart>
          </mc:Choice>
          <mc:Fallback xmlns="">
            <p:pic>
              <p:nvPicPr>
                <p:cNvPr id="5" name="墨迹 4">
                  <a:extLst>
                    <a:ext uri="{FF2B5EF4-FFF2-40B4-BE49-F238E27FC236}">
                      <a16:creationId xmlns:a16="http://schemas.microsoft.com/office/drawing/2014/main" id="{3CB93233-FC1F-4DCE-9620-03CA651547A0}"/>
                    </a:ext>
                  </a:extLst>
                </p:cNvPr>
                <p:cNvPicPr/>
                <p:nvPr/>
              </p:nvPicPr>
              <p:blipFill>
                <a:blip r:embed="rId7"/>
                <a:stretch>
                  <a:fillRect/>
                </a:stretch>
              </p:blipFill>
              <p:spPr>
                <a:xfrm>
                  <a:off x="6113647" y="4896573"/>
                  <a:ext cx="72000" cy="1717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 name="墨迹 5">
                  <a:extLst>
                    <a:ext uri="{FF2B5EF4-FFF2-40B4-BE49-F238E27FC236}">
                      <a16:creationId xmlns:a16="http://schemas.microsoft.com/office/drawing/2014/main" id="{59314DBF-CA6C-4528-BD09-51C98B208567}"/>
                    </a:ext>
                  </a:extLst>
                </p14:cNvPr>
                <p14:cNvContentPartPr/>
                <p14:nvPr userDrawn="1"/>
              </p14:nvContentPartPr>
              <p14:xfrm>
                <a:off x="6168367" y="4983693"/>
                <a:ext cx="14760" cy="184320"/>
              </p14:xfrm>
            </p:contentPart>
          </mc:Choice>
          <mc:Fallback xmlns="">
            <p:pic>
              <p:nvPicPr>
                <p:cNvPr id="6" name="墨迹 5">
                  <a:extLst>
                    <a:ext uri="{FF2B5EF4-FFF2-40B4-BE49-F238E27FC236}">
                      <a16:creationId xmlns:a16="http://schemas.microsoft.com/office/drawing/2014/main" id="{59314DBF-CA6C-4528-BD09-51C98B208567}"/>
                    </a:ext>
                  </a:extLst>
                </p:cNvPr>
                <p:cNvPicPr/>
                <p:nvPr/>
              </p:nvPicPr>
              <p:blipFill>
                <a:blip r:embed="rId9"/>
                <a:stretch>
                  <a:fillRect/>
                </a:stretch>
              </p:blipFill>
              <p:spPr>
                <a:xfrm>
                  <a:off x="6132727" y="4947693"/>
                  <a:ext cx="86400" cy="2559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8" name="墨迹 7">
                  <a:extLst>
                    <a:ext uri="{FF2B5EF4-FFF2-40B4-BE49-F238E27FC236}">
                      <a16:creationId xmlns:a16="http://schemas.microsoft.com/office/drawing/2014/main" id="{C7420A32-46D9-43D6-9FCB-A886B41823F2}"/>
                    </a:ext>
                  </a:extLst>
                </p14:cNvPr>
                <p14:cNvContentPartPr/>
                <p14:nvPr userDrawn="1"/>
              </p14:nvContentPartPr>
              <p14:xfrm>
                <a:off x="6277807" y="4919253"/>
                <a:ext cx="360" cy="276840"/>
              </p14:xfrm>
            </p:contentPart>
          </mc:Choice>
          <mc:Fallback xmlns="">
            <p:pic>
              <p:nvPicPr>
                <p:cNvPr id="8" name="墨迹 7">
                  <a:extLst>
                    <a:ext uri="{FF2B5EF4-FFF2-40B4-BE49-F238E27FC236}">
                      <a16:creationId xmlns:a16="http://schemas.microsoft.com/office/drawing/2014/main" id="{C7420A32-46D9-43D6-9FCB-A886B41823F2}"/>
                    </a:ext>
                  </a:extLst>
                </p:cNvPr>
                <p:cNvPicPr/>
                <p:nvPr/>
              </p:nvPicPr>
              <p:blipFill>
                <a:blip r:embed="rId11"/>
                <a:stretch>
                  <a:fillRect/>
                </a:stretch>
              </p:blipFill>
              <p:spPr>
                <a:xfrm>
                  <a:off x="6242167" y="4883613"/>
                  <a:ext cx="72000" cy="3484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 name="墨迹 8">
                  <a:extLst>
                    <a:ext uri="{FF2B5EF4-FFF2-40B4-BE49-F238E27FC236}">
                      <a16:creationId xmlns:a16="http://schemas.microsoft.com/office/drawing/2014/main" id="{F9926E7F-4863-42C4-AE63-0854EF33BD95}"/>
                    </a:ext>
                  </a:extLst>
                </p14:cNvPr>
                <p14:cNvContentPartPr/>
                <p14:nvPr userDrawn="1"/>
              </p14:nvContentPartPr>
              <p14:xfrm>
                <a:off x="6297607" y="4964613"/>
                <a:ext cx="13320" cy="244080"/>
              </p14:xfrm>
            </p:contentPart>
          </mc:Choice>
          <mc:Fallback xmlns="">
            <p:pic>
              <p:nvPicPr>
                <p:cNvPr id="9" name="墨迹 8">
                  <a:extLst>
                    <a:ext uri="{FF2B5EF4-FFF2-40B4-BE49-F238E27FC236}">
                      <a16:creationId xmlns:a16="http://schemas.microsoft.com/office/drawing/2014/main" id="{F9926E7F-4863-42C4-AE63-0854EF33BD95}"/>
                    </a:ext>
                  </a:extLst>
                </p:cNvPr>
                <p:cNvPicPr/>
                <p:nvPr/>
              </p:nvPicPr>
              <p:blipFill>
                <a:blip r:embed="rId13"/>
                <a:stretch>
                  <a:fillRect/>
                </a:stretch>
              </p:blipFill>
              <p:spPr>
                <a:xfrm>
                  <a:off x="6261967" y="4928973"/>
                  <a:ext cx="84960" cy="3157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 name="墨迹 12">
                  <a:extLst>
                    <a:ext uri="{FF2B5EF4-FFF2-40B4-BE49-F238E27FC236}">
                      <a16:creationId xmlns:a16="http://schemas.microsoft.com/office/drawing/2014/main" id="{CB5FB4BB-9D5B-4E9E-ADAA-2D9E985E9DD5}"/>
                    </a:ext>
                  </a:extLst>
                </p14:cNvPr>
                <p14:cNvContentPartPr/>
                <p14:nvPr userDrawn="1"/>
              </p14:nvContentPartPr>
              <p14:xfrm>
                <a:off x="6213727" y="4919253"/>
                <a:ext cx="6840" cy="276480"/>
              </p14:xfrm>
            </p:contentPart>
          </mc:Choice>
          <mc:Fallback xmlns="">
            <p:pic>
              <p:nvPicPr>
                <p:cNvPr id="13" name="墨迹 12">
                  <a:extLst>
                    <a:ext uri="{FF2B5EF4-FFF2-40B4-BE49-F238E27FC236}">
                      <a16:creationId xmlns:a16="http://schemas.microsoft.com/office/drawing/2014/main" id="{CB5FB4BB-9D5B-4E9E-ADAA-2D9E985E9DD5}"/>
                    </a:ext>
                  </a:extLst>
                </p:cNvPr>
                <p:cNvPicPr/>
                <p:nvPr/>
              </p:nvPicPr>
              <p:blipFill>
                <a:blip r:embed="rId15"/>
                <a:stretch>
                  <a:fillRect/>
                </a:stretch>
              </p:blipFill>
              <p:spPr>
                <a:xfrm>
                  <a:off x="6177727" y="4883613"/>
                  <a:ext cx="78480" cy="3481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5" name="墨迹 14">
                  <a:extLst>
                    <a:ext uri="{FF2B5EF4-FFF2-40B4-BE49-F238E27FC236}">
                      <a16:creationId xmlns:a16="http://schemas.microsoft.com/office/drawing/2014/main" id="{67C0A081-84C9-4F59-99FE-BBE74A16D410}"/>
                    </a:ext>
                  </a:extLst>
                </p14:cNvPr>
                <p14:cNvContentPartPr/>
                <p14:nvPr userDrawn="1"/>
              </p14:nvContentPartPr>
              <p14:xfrm>
                <a:off x="6245767" y="5209053"/>
                <a:ext cx="360" cy="360"/>
              </p14:xfrm>
            </p:contentPart>
          </mc:Choice>
          <mc:Fallback xmlns="">
            <p:pic>
              <p:nvPicPr>
                <p:cNvPr id="15" name="墨迹 14">
                  <a:extLst>
                    <a:ext uri="{FF2B5EF4-FFF2-40B4-BE49-F238E27FC236}">
                      <a16:creationId xmlns:a16="http://schemas.microsoft.com/office/drawing/2014/main" id="{67C0A081-84C9-4F59-99FE-BBE74A16D410}"/>
                    </a:ext>
                  </a:extLst>
                </p:cNvPr>
                <p:cNvPicPr/>
                <p:nvPr/>
              </p:nvPicPr>
              <p:blipFill>
                <a:blip r:embed="rId17"/>
                <a:stretch>
                  <a:fillRect/>
                </a:stretch>
              </p:blipFill>
              <p:spPr>
                <a:xfrm>
                  <a:off x="6210127" y="5173053"/>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7" name="墨迹 16">
                  <a:extLst>
                    <a:ext uri="{FF2B5EF4-FFF2-40B4-BE49-F238E27FC236}">
                      <a16:creationId xmlns:a16="http://schemas.microsoft.com/office/drawing/2014/main" id="{5C3A62B5-0B55-4415-9F86-73A72A83B5F1}"/>
                    </a:ext>
                  </a:extLst>
                </p14:cNvPr>
                <p14:cNvContentPartPr/>
                <p14:nvPr userDrawn="1"/>
              </p14:nvContentPartPr>
              <p14:xfrm>
                <a:off x="6078367" y="4919253"/>
                <a:ext cx="16920" cy="56520"/>
              </p14:xfrm>
            </p:contentPart>
          </mc:Choice>
          <mc:Fallback xmlns="">
            <p:pic>
              <p:nvPicPr>
                <p:cNvPr id="17" name="墨迹 16">
                  <a:extLst>
                    <a:ext uri="{FF2B5EF4-FFF2-40B4-BE49-F238E27FC236}">
                      <a16:creationId xmlns:a16="http://schemas.microsoft.com/office/drawing/2014/main" id="{5C3A62B5-0B55-4415-9F86-73A72A83B5F1}"/>
                    </a:ext>
                  </a:extLst>
                </p:cNvPr>
                <p:cNvPicPr/>
                <p:nvPr/>
              </p:nvPicPr>
              <p:blipFill>
                <a:blip r:embed="rId19"/>
                <a:stretch>
                  <a:fillRect/>
                </a:stretch>
              </p:blipFill>
              <p:spPr>
                <a:xfrm>
                  <a:off x="6042727" y="4883613"/>
                  <a:ext cx="88560" cy="1281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8" name="墨迹 17">
                  <a:extLst>
                    <a:ext uri="{FF2B5EF4-FFF2-40B4-BE49-F238E27FC236}">
                      <a16:creationId xmlns:a16="http://schemas.microsoft.com/office/drawing/2014/main" id="{F741F80F-DD9B-478B-B884-2B844D627676}"/>
                    </a:ext>
                  </a:extLst>
                </p14:cNvPr>
                <p14:cNvContentPartPr/>
                <p14:nvPr userDrawn="1"/>
              </p14:nvContentPartPr>
              <p14:xfrm>
                <a:off x="6104287" y="4957773"/>
                <a:ext cx="360" cy="360"/>
              </p14:xfrm>
            </p:contentPart>
          </mc:Choice>
          <mc:Fallback xmlns="">
            <p:pic>
              <p:nvPicPr>
                <p:cNvPr id="18" name="墨迹 17">
                  <a:extLst>
                    <a:ext uri="{FF2B5EF4-FFF2-40B4-BE49-F238E27FC236}">
                      <a16:creationId xmlns:a16="http://schemas.microsoft.com/office/drawing/2014/main" id="{F741F80F-DD9B-478B-B884-2B844D627676}"/>
                    </a:ext>
                  </a:extLst>
                </p:cNvPr>
                <p:cNvPicPr/>
                <p:nvPr/>
              </p:nvPicPr>
              <p:blipFill>
                <a:blip r:embed="rId17"/>
                <a:stretch>
                  <a:fillRect/>
                </a:stretch>
              </p:blipFill>
              <p:spPr>
                <a:xfrm>
                  <a:off x="6068287" y="4922133"/>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9" name="墨迹 18">
                  <a:extLst>
                    <a:ext uri="{FF2B5EF4-FFF2-40B4-BE49-F238E27FC236}">
                      <a16:creationId xmlns:a16="http://schemas.microsoft.com/office/drawing/2014/main" id="{2E848562-2FF4-4FA6-B930-3A864F3DCD77}"/>
                    </a:ext>
                  </a:extLst>
                </p14:cNvPr>
                <p14:cNvContentPartPr/>
                <p14:nvPr userDrawn="1"/>
              </p14:nvContentPartPr>
              <p14:xfrm>
                <a:off x="6071887" y="4932573"/>
                <a:ext cx="360" cy="266040"/>
              </p14:xfrm>
            </p:contentPart>
          </mc:Choice>
          <mc:Fallback xmlns="">
            <p:pic>
              <p:nvPicPr>
                <p:cNvPr id="19" name="墨迹 18">
                  <a:extLst>
                    <a:ext uri="{FF2B5EF4-FFF2-40B4-BE49-F238E27FC236}">
                      <a16:creationId xmlns:a16="http://schemas.microsoft.com/office/drawing/2014/main" id="{2E848562-2FF4-4FA6-B930-3A864F3DCD77}"/>
                    </a:ext>
                  </a:extLst>
                </p:cNvPr>
                <p:cNvPicPr/>
                <p:nvPr/>
              </p:nvPicPr>
              <p:blipFill>
                <a:blip r:embed="rId22"/>
                <a:stretch>
                  <a:fillRect/>
                </a:stretch>
              </p:blipFill>
              <p:spPr>
                <a:xfrm>
                  <a:off x="6036247" y="4896573"/>
                  <a:ext cx="72000" cy="33768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0" name="墨迹 19">
                  <a:extLst>
                    <a:ext uri="{FF2B5EF4-FFF2-40B4-BE49-F238E27FC236}">
                      <a16:creationId xmlns:a16="http://schemas.microsoft.com/office/drawing/2014/main" id="{B45ADE74-92DC-493E-A13E-815D3AF977DC}"/>
                    </a:ext>
                  </a:extLst>
                </p14:cNvPr>
                <p14:cNvContentPartPr/>
                <p14:nvPr userDrawn="1"/>
              </p14:nvContentPartPr>
              <p14:xfrm>
                <a:off x="6046327" y="5099613"/>
                <a:ext cx="360" cy="122400"/>
              </p14:xfrm>
            </p:contentPart>
          </mc:Choice>
          <mc:Fallback xmlns="">
            <p:pic>
              <p:nvPicPr>
                <p:cNvPr id="20" name="墨迹 19">
                  <a:extLst>
                    <a:ext uri="{FF2B5EF4-FFF2-40B4-BE49-F238E27FC236}">
                      <a16:creationId xmlns:a16="http://schemas.microsoft.com/office/drawing/2014/main" id="{B45ADE74-92DC-493E-A13E-815D3AF977DC}"/>
                    </a:ext>
                  </a:extLst>
                </p:cNvPr>
                <p:cNvPicPr/>
                <p:nvPr/>
              </p:nvPicPr>
              <p:blipFill>
                <a:blip r:embed="rId24"/>
                <a:stretch>
                  <a:fillRect/>
                </a:stretch>
              </p:blipFill>
              <p:spPr>
                <a:xfrm>
                  <a:off x="6010327" y="5063613"/>
                  <a:ext cx="72000" cy="1940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2" name="墨迹 21">
                  <a:extLst>
                    <a:ext uri="{FF2B5EF4-FFF2-40B4-BE49-F238E27FC236}">
                      <a16:creationId xmlns:a16="http://schemas.microsoft.com/office/drawing/2014/main" id="{DE9CC885-B700-4F3E-88D4-001CCC9A68CB}"/>
                    </a:ext>
                  </a:extLst>
                </p14:cNvPr>
                <p14:cNvContentPartPr/>
                <p14:nvPr userDrawn="1"/>
              </p14:nvContentPartPr>
              <p14:xfrm>
                <a:off x="6117247" y="5003133"/>
                <a:ext cx="360" cy="193320"/>
              </p14:xfrm>
            </p:contentPart>
          </mc:Choice>
          <mc:Fallback xmlns="">
            <p:pic>
              <p:nvPicPr>
                <p:cNvPr id="22" name="墨迹 21">
                  <a:extLst>
                    <a:ext uri="{FF2B5EF4-FFF2-40B4-BE49-F238E27FC236}">
                      <a16:creationId xmlns:a16="http://schemas.microsoft.com/office/drawing/2014/main" id="{DE9CC885-B700-4F3E-88D4-001CCC9A68CB}"/>
                    </a:ext>
                  </a:extLst>
                </p:cNvPr>
                <p:cNvPicPr/>
                <p:nvPr/>
              </p:nvPicPr>
              <p:blipFill>
                <a:blip r:embed="rId26"/>
                <a:stretch>
                  <a:fillRect/>
                </a:stretch>
              </p:blipFill>
              <p:spPr>
                <a:xfrm>
                  <a:off x="6081607" y="4967133"/>
                  <a:ext cx="72000" cy="2649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3" name="墨迹 22">
                  <a:extLst>
                    <a:ext uri="{FF2B5EF4-FFF2-40B4-BE49-F238E27FC236}">
                      <a16:creationId xmlns:a16="http://schemas.microsoft.com/office/drawing/2014/main" id="{4BA8E6EA-7B83-42B8-A6ED-E7B0D43E6311}"/>
                    </a:ext>
                  </a:extLst>
                </p14:cNvPr>
                <p14:cNvContentPartPr/>
                <p14:nvPr userDrawn="1"/>
              </p14:nvContentPartPr>
              <p14:xfrm>
                <a:off x="6149287" y="5202573"/>
                <a:ext cx="2880" cy="360"/>
              </p14:xfrm>
            </p:contentPart>
          </mc:Choice>
          <mc:Fallback xmlns="">
            <p:pic>
              <p:nvPicPr>
                <p:cNvPr id="23" name="墨迹 22">
                  <a:extLst>
                    <a:ext uri="{FF2B5EF4-FFF2-40B4-BE49-F238E27FC236}">
                      <a16:creationId xmlns:a16="http://schemas.microsoft.com/office/drawing/2014/main" id="{4BA8E6EA-7B83-42B8-A6ED-E7B0D43E6311}"/>
                    </a:ext>
                  </a:extLst>
                </p:cNvPr>
                <p:cNvPicPr/>
                <p:nvPr/>
              </p:nvPicPr>
              <p:blipFill>
                <a:blip r:embed="rId28"/>
                <a:stretch>
                  <a:fillRect/>
                </a:stretch>
              </p:blipFill>
              <p:spPr>
                <a:xfrm>
                  <a:off x="6113647" y="5166933"/>
                  <a:ext cx="7452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4" name="墨迹 23">
                  <a:extLst>
                    <a:ext uri="{FF2B5EF4-FFF2-40B4-BE49-F238E27FC236}">
                      <a16:creationId xmlns:a16="http://schemas.microsoft.com/office/drawing/2014/main" id="{CD085A3B-B609-4CB8-9953-6A388B1C8382}"/>
                    </a:ext>
                  </a:extLst>
                </p14:cNvPr>
                <p14:cNvContentPartPr/>
                <p14:nvPr userDrawn="1"/>
              </p14:nvContentPartPr>
              <p14:xfrm>
                <a:off x="6194287" y="5206533"/>
                <a:ext cx="360" cy="2880"/>
              </p14:xfrm>
            </p:contentPart>
          </mc:Choice>
          <mc:Fallback xmlns="">
            <p:pic>
              <p:nvPicPr>
                <p:cNvPr id="24" name="墨迹 23">
                  <a:extLst>
                    <a:ext uri="{FF2B5EF4-FFF2-40B4-BE49-F238E27FC236}">
                      <a16:creationId xmlns:a16="http://schemas.microsoft.com/office/drawing/2014/main" id="{CD085A3B-B609-4CB8-9953-6A388B1C8382}"/>
                    </a:ext>
                  </a:extLst>
                </p:cNvPr>
                <p:cNvPicPr/>
                <p:nvPr/>
              </p:nvPicPr>
              <p:blipFill>
                <a:blip r:embed="rId30"/>
                <a:stretch>
                  <a:fillRect/>
                </a:stretch>
              </p:blipFill>
              <p:spPr>
                <a:xfrm>
                  <a:off x="6158287" y="5170533"/>
                  <a:ext cx="72000" cy="745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6" name="墨迹 25">
                  <a:extLst>
                    <a:ext uri="{FF2B5EF4-FFF2-40B4-BE49-F238E27FC236}">
                      <a16:creationId xmlns:a16="http://schemas.microsoft.com/office/drawing/2014/main" id="{E2C544CC-4242-49AB-A075-00358EEA3C66}"/>
                    </a:ext>
                  </a:extLst>
                </p14:cNvPr>
                <p14:cNvContentPartPr/>
                <p14:nvPr userDrawn="1"/>
              </p14:nvContentPartPr>
              <p14:xfrm>
                <a:off x="6181687" y="5247933"/>
                <a:ext cx="360" cy="360"/>
              </p14:xfrm>
            </p:contentPart>
          </mc:Choice>
          <mc:Fallback xmlns="">
            <p:pic>
              <p:nvPicPr>
                <p:cNvPr id="26" name="墨迹 25">
                  <a:extLst>
                    <a:ext uri="{FF2B5EF4-FFF2-40B4-BE49-F238E27FC236}">
                      <a16:creationId xmlns:a16="http://schemas.microsoft.com/office/drawing/2014/main" id="{E2C544CC-4242-49AB-A075-00358EEA3C66}"/>
                    </a:ext>
                  </a:extLst>
                </p:cNvPr>
                <p:cNvPicPr/>
                <p:nvPr/>
              </p:nvPicPr>
              <p:blipFill>
                <a:blip r:embed="rId17"/>
                <a:stretch>
                  <a:fillRect/>
                </a:stretch>
              </p:blipFill>
              <p:spPr>
                <a:xfrm>
                  <a:off x="6145687" y="5212293"/>
                  <a:ext cx="72000" cy="72000"/>
                </a:xfrm>
                <a:prstGeom prst="rect">
                  <a:avLst/>
                </a:prstGeom>
              </p:spPr>
            </p:pic>
          </mc:Fallback>
        </mc:AlternateContent>
      </p:grpSp>
    </p:spTree>
    <p:extLst>
      <p:ext uri="{BB962C8B-B14F-4D97-AF65-F5344CB8AC3E}">
        <p14:creationId xmlns:p14="http://schemas.microsoft.com/office/powerpoint/2010/main" val="131509283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标题与副标题">
    <p:spTree>
      <p:nvGrpSpPr>
        <p:cNvPr id="1" name=""/>
        <p:cNvGrpSpPr/>
        <p:nvPr/>
      </p:nvGrpSpPr>
      <p:grpSpPr>
        <a:xfrm>
          <a:off x="0" y="0"/>
          <a:ext cx="0" cy="0"/>
          <a:chOff x="0" y="0"/>
          <a:chExt cx="0" cy="0"/>
        </a:xfrm>
      </p:grpSpPr>
      <p:pic>
        <p:nvPicPr>
          <p:cNvPr id="33" name="Picture 2" descr="D:\机器学习与智能仿人机器人(2016)\2018\2018 AIIR lab\ppt\图片1.jpg">
            <a:extLst>
              <a:ext uri="{FF2B5EF4-FFF2-40B4-BE49-F238E27FC236}">
                <a16:creationId xmlns:a16="http://schemas.microsoft.com/office/drawing/2014/main" id="{AC494B91-3918-411E-9A02-B08077D99635}"/>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p:blipFill>
        <p:spPr bwMode="auto">
          <a:xfrm>
            <a:off x="9332686" y="7602779"/>
            <a:ext cx="3672114" cy="2122726"/>
          </a:xfrm>
          <a:prstGeom prst="rect">
            <a:avLst/>
          </a:prstGeom>
          <a:noFill/>
          <a:extLst>
            <a:ext uri="{909E8E84-426E-40DD-AFC4-6F175D3DCCD1}">
              <a14:hiddenFill xmlns:a14="http://schemas.microsoft.com/office/drawing/2010/main">
                <a:solidFill>
                  <a:srgbClr val="FFFFFF"/>
                </a:solidFill>
              </a14:hiddenFill>
            </a:ext>
          </a:extLst>
        </p:spPr>
      </p:pic>
      <p:sp>
        <p:nvSpPr>
          <p:cNvPr id="47" name="矩形 46">
            <a:extLst>
              <a:ext uri="{FF2B5EF4-FFF2-40B4-BE49-F238E27FC236}">
                <a16:creationId xmlns:a16="http://schemas.microsoft.com/office/drawing/2014/main" id="{0378CB69-5398-424D-AA28-B981A9969747}"/>
              </a:ext>
            </a:extLst>
          </p:cNvPr>
          <p:cNvSpPr/>
          <p:nvPr userDrawn="1"/>
        </p:nvSpPr>
        <p:spPr>
          <a:xfrm>
            <a:off x="0" y="2347355"/>
            <a:ext cx="13004800" cy="5058889"/>
          </a:xfrm>
          <a:prstGeom prst="rect">
            <a:avLst/>
          </a:prstGeom>
          <a:solidFill>
            <a:srgbClr val="9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 name="标题文本"/>
          <p:cNvSpPr txBox="1">
            <a:spLocks noGrp="1"/>
          </p:cNvSpPr>
          <p:nvPr>
            <p:ph type="title"/>
          </p:nvPr>
        </p:nvSpPr>
        <p:spPr>
          <a:xfrm>
            <a:off x="1270000" y="3225636"/>
            <a:ext cx="10464800" cy="1345870"/>
          </a:xfrm>
          <a:prstGeom prst="rect">
            <a:avLst/>
          </a:prstGeom>
        </p:spPr>
        <p:txBody>
          <a:bodyPr anchor="b"/>
          <a:lstStyle>
            <a:lvl1pPr>
              <a:defRPr>
                <a:solidFill>
                  <a:schemeClr val="bg1"/>
                </a:solidFill>
                <a:latin typeface="微软雅黑" panose="020B0503020204020204" pitchFamily="34" charset="-122"/>
                <a:ea typeface="微软雅黑" panose="020B0503020204020204" pitchFamily="34" charset="-122"/>
              </a:defRPr>
            </a:lvl1pPr>
          </a:lstStyle>
          <a:p>
            <a:r>
              <a:rPr dirty="0" err="1"/>
              <a:t>标题文本</a:t>
            </a:r>
            <a:endParaRPr dirty="0"/>
          </a:p>
        </p:txBody>
      </p:sp>
      <p:sp>
        <p:nvSpPr>
          <p:cNvPr id="12" name="正文级别 1…"/>
          <p:cNvSpPr txBox="1">
            <a:spLocks noGrp="1"/>
          </p:cNvSpPr>
          <p:nvPr>
            <p:ph type="body" sz="quarter" idx="1" hasCustomPrompt="1"/>
          </p:nvPr>
        </p:nvSpPr>
        <p:spPr>
          <a:xfrm>
            <a:off x="1270000" y="5538774"/>
            <a:ext cx="10464800" cy="1196266"/>
          </a:xfrm>
          <a:prstGeom prst="rect">
            <a:avLst/>
          </a:prstGeom>
        </p:spPr>
        <p:txBody>
          <a:bodyPr anchor="t"/>
          <a:lstStyle>
            <a:lvl1pPr marL="0" indent="0" algn="ctr">
              <a:spcBef>
                <a:spcPts val="0"/>
              </a:spcBef>
              <a:buSzTx/>
              <a:buNone/>
              <a:defRPr sz="3000">
                <a:solidFill>
                  <a:schemeClr val="bg1"/>
                </a:solidFill>
                <a:latin typeface="微软雅黑" panose="020B0503020204020204" pitchFamily="34" charset="-122"/>
                <a:ea typeface="微软雅黑" panose="020B0503020204020204" pitchFamily="34" charset="-122"/>
              </a:defRPr>
            </a:lvl1pPr>
            <a:lvl2pPr marL="0" indent="0" algn="ctr">
              <a:spcBef>
                <a:spcPts val="0"/>
              </a:spcBef>
              <a:buSzTx/>
              <a:buNone/>
              <a:defRPr sz="3000">
                <a:solidFill>
                  <a:schemeClr val="bg1"/>
                </a:solidFill>
                <a:latin typeface="微软雅黑" panose="020B0503020204020204" pitchFamily="34" charset="-122"/>
                <a:ea typeface="微软雅黑" panose="020B0503020204020204" pitchFamily="34" charset="-122"/>
              </a:defRPr>
            </a:lvl2pPr>
            <a:lvl3pPr marL="0" indent="0" algn="ctr">
              <a:spcBef>
                <a:spcPts val="0"/>
              </a:spcBef>
              <a:buSzTx/>
              <a:buNone/>
              <a:defRPr sz="3000">
                <a:solidFill>
                  <a:schemeClr val="bg1"/>
                </a:solidFill>
              </a:defRPr>
            </a:lvl3pPr>
            <a:lvl4pPr marL="0" indent="0" algn="ctr">
              <a:spcBef>
                <a:spcPts val="0"/>
              </a:spcBef>
              <a:buSzTx/>
              <a:buNone/>
              <a:defRPr sz="3000">
                <a:solidFill>
                  <a:schemeClr val="bg1"/>
                </a:solidFill>
              </a:defRPr>
            </a:lvl4pPr>
            <a:lvl5pPr marL="0" indent="0" algn="ctr">
              <a:spcBef>
                <a:spcPts val="0"/>
              </a:spcBef>
              <a:buSzTx/>
              <a:buNone/>
              <a:defRPr sz="3000">
                <a:solidFill>
                  <a:schemeClr val="bg1"/>
                </a:solidFill>
              </a:defRPr>
            </a:lvl5pPr>
          </a:lstStyle>
          <a:p>
            <a:r>
              <a:rPr dirty="0" err="1"/>
              <a:t>正文级别</a:t>
            </a:r>
            <a:r>
              <a:rPr dirty="0"/>
              <a:t> 1</a:t>
            </a:r>
          </a:p>
          <a:p>
            <a:pPr lvl="1"/>
            <a:r>
              <a:rPr dirty="0" err="1"/>
              <a:t>正文级别</a:t>
            </a:r>
            <a:r>
              <a:rPr dirty="0"/>
              <a:t> 2</a:t>
            </a:r>
          </a:p>
        </p:txBody>
      </p:sp>
      <p:cxnSp>
        <p:nvCxnSpPr>
          <p:cNvPr id="59" name="直接连接符 58">
            <a:extLst>
              <a:ext uri="{FF2B5EF4-FFF2-40B4-BE49-F238E27FC236}">
                <a16:creationId xmlns:a16="http://schemas.microsoft.com/office/drawing/2014/main" id="{CF6F977E-6FE2-43C2-A8EE-A4BFFC0EC126}"/>
              </a:ext>
            </a:extLst>
          </p:cNvPr>
          <p:cNvCxnSpPr>
            <a:cxnSpLocks/>
          </p:cNvCxnSpPr>
          <p:nvPr userDrawn="1"/>
        </p:nvCxnSpPr>
        <p:spPr>
          <a:xfrm>
            <a:off x="7623958" y="5056834"/>
            <a:ext cx="4110842" cy="0"/>
          </a:xfrm>
          <a:prstGeom prst="line">
            <a:avLst/>
          </a:prstGeom>
          <a:noFill/>
          <a:ln w="12700" cap="flat">
            <a:solidFill>
              <a:schemeClr val="bg1"/>
            </a:solidFill>
            <a:prstDash val="solid"/>
            <a:miter lim="400000"/>
          </a:ln>
          <a:effectLst/>
          <a:sp3d/>
        </p:spPr>
        <p:style>
          <a:lnRef idx="0">
            <a:scrgbClr r="0" g="0" b="0"/>
          </a:lnRef>
          <a:fillRef idx="0">
            <a:scrgbClr r="0" g="0" b="0"/>
          </a:fillRef>
          <a:effectRef idx="0">
            <a:scrgbClr r="0" g="0" b="0"/>
          </a:effectRef>
          <a:fontRef idx="none"/>
        </p:style>
      </p:cxnSp>
      <p:grpSp>
        <p:nvGrpSpPr>
          <p:cNvPr id="91" name="组合 90">
            <a:extLst>
              <a:ext uri="{FF2B5EF4-FFF2-40B4-BE49-F238E27FC236}">
                <a16:creationId xmlns:a16="http://schemas.microsoft.com/office/drawing/2014/main" id="{565F3786-F9FA-48F2-BD2B-E9BF8FF4DBB7}"/>
              </a:ext>
            </a:extLst>
          </p:cNvPr>
          <p:cNvGrpSpPr/>
          <p:nvPr userDrawn="1"/>
        </p:nvGrpSpPr>
        <p:grpSpPr>
          <a:xfrm>
            <a:off x="5554145" y="4755657"/>
            <a:ext cx="1896509" cy="598965"/>
            <a:chOff x="5393162" y="4233142"/>
            <a:chExt cx="1896509" cy="598965"/>
          </a:xfrm>
        </p:grpSpPr>
        <p:sp>
          <p:nvSpPr>
            <p:cNvPr id="68" name="AIPKU">
              <a:extLst>
                <a:ext uri="{FF2B5EF4-FFF2-40B4-BE49-F238E27FC236}">
                  <a16:creationId xmlns:a16="http://schemas.microsoft.com/office/drawing/2014/main" id="{F7043D0D-2C4A-4B91-8309-E8753E9335C8}"/>
                </a:ext>
              </a:extLst>
            </p:cNvPr>
            <p:cNvSpPr txBox="1"/>
            <p:nvPr userDrawn="1"/>
          </p:nvSpPr>
          <p:spPr>
            <a:xfrm>
              <a:off x="5682218" y="4267850"/>
              <a:ext cx="1274388" cy="564257"/>
            </a:xfrm>
            <a:prstGeom prst="rect">
              <a:avLst/>
            </a:prstGeom>
            <a:ln w="12700">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0000" b="0">
                  <a:latin typeface="Impact"/>
                  <a:ea typeface="Impact"/>
                  <a:cs typeface="Impact"/>
                  <a:sym typeface="Impact"/>
                </a:defRPr>
              </a:lvl1pPr>
            </a:lstStyle>
            <a:p>
              <a:r>
                <a:rPr lang="en-US" altLang="zh-CN" sz="3000" dirty="0">
                  <a:solidFill>
                    <a:schemeClr val="bg1"/>
                  </a:solidFill>
                </a:rPr>
                <a:t>·</a:t>
              </a:r>
              <a:r>
                <a:rPr sz="3000" dirty="0">
                  <a:solidFill>
                    <a:schemeClr val="bg1"/>
                  </a:solidFill>
                </a:rPr>
                <a:t>AIPKU</a:t>
              </a:r>
              <a:r>
                <a:rPr lang="en-US" altLang="zh-CN" sz="3000" dirty="0">
                  <a:solidFill>
                    <a:schemeClr val="bg1"/>
                  </a:solidFill>
                </a:rPr>
                <a:t>·</a:t>
              </a:r>
              <a:endParaRPr sz="3000" dirty="0">
                <a:solidFill>
                  <a:schemeClr val="bg1"/>
                </a:solidFill>
              </a:endParaRPr>
            </a:p>
          </p:txBody>
        </p:sp>
        <p:grpSp>
          <p:nvGrpSpPr>
            <p:cNvPr id="69" name="组合 68">
              <a:extLst>
                <a:ext uri="{FF2B5EF4-FFF2-40B4-BE49-F238E27FC236}">
                  <a16:creationId xmlns:a16="http://schemas.microsoft.com/office/drawing/2014/main" id="{00EF05F4-EDA9-41ED-A164-65A48A3E0AD0}"/>
                </a:ext>
              </a:extLst>
            </p:cNvPr>
            <p:cNvGrpSpPr/>
            <p:nvPr userDrawn="1"/>
          </p:nvGrpSpPr>
          <p:grpSpPr>
            <a:xfrm>
              <a:off x="5393162" y="4443688"/>
              <a:ext cx="206395" cy="210547"/>
              <a:chOff x="521893" y="529642"/>
              <a:chExt cx="365097" cy="210547"/>
            </a:xfrm>
          </p:grpSpPr>
          <p:cxnSp>
            <p:nvCxnSpPr>
              <p:cNvPr id="70" name="直接连接符 69">
                <a:extLst>
                  <a:ext uri="{FF2B5EF4-FFF2-40B4-BE49-F238E27FC236}">
                    <a16:creationId xmlns:a16="http://schemas.microsoft.com/office/drawing/2014/main" id="{822781BB-85C9-4384-AAE8-E9EA743B1974}"/>
                  </a:ext>
                </a:extLst>
              </p:cNvPr>
              <p:cNvCxnSpPr/>
              <p:nvPr/>
            </p:nvCxnSpPr>
            <p:spPr>
              <a:xfrm flipH="1">
                <a:off x="616549" y="529642"/>
                <a:ext cx="270441"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1" name="直接连接符 70">
                <a:extLst>
                  <a:ext uri="{FF2B5EF4-FFF2-40B4-BE49-F238E27FC236}">
                    <a16:creationId xmlns:a16="http://schemas.microsoft.com/office/drawing/2014/main" id="{70D4ABE6-4596-4B44-9DF8-BD11DC060B9A}"/>
                  </a:ext>
                </a:extLst>
              </p:cNvPr>
              <p:cNvCxnSpPr/>
              <p:nvPr/>
            </p:nvCxnSpPr>
            <p:spPr>
              <a:xfrm flipH="1">
                <a:off x="616549" y="740189"/>
                <a:ext cx="270441"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2" name="直接连接符 71">
                <a:extLst>
                  <a:ext uri="{FF2B5EF4-FFF2-40B4-BE49-F238E27FC236}">
                    <a16:creationId xmlns:a16="http://schemas.microsoft.com/office/drawing/2014/main" id="{DCA252F2-1A99-44D9-9D46-A0D3A48E6671}"/>
                  </a:ext>
                </a:extLst>
              </p:cNvPr>
              <p:cNvCxnSpPr>
                <a:cxnSpLocks/>
              </p:cNvCxnSpPr>
              <p:nvPr/>
            </p:nvCxnSpPr>
            <p:spPr>
              <a:xfrm flipH="1">
                <a:off x="694677" y="597155"/>
                <a:ext cx="192312"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3" name="直接连接符 72">
                <a:extLst>
                  <a:ext uri="{FF2B5EF4-FFF2-40B4-BE49-F238E27FC236}">
                    <a16:creationId xmlns:a16="http://schemas.microsoft.com/office/drawing/2014/main" id="{1225331D-D51A-40D4-B8A3-9337702888BE}"/>
                  </a:ext>
                </a:extLst>
              </p:cNvPr>
              <p:cNvCxnSpPr>
                <a:cxnSpLocks/>
              </p:cNvCxnSpPr>
              <p:nvPr/>
            </p:nvCxnSpPr>
            <p:spPr>
              <a:xfrm flipH="1">
                <a:off x="694677" y="672128"/>
                <a:ext cx="192312"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4" name="直接连接符 73">
                <a:extLst>
                  <a:ext uri="{FF2B5EF4-FFF2-40B4-BE49-F238E27FC236}">
                    <a16:creationId xmlns:a16="http://schemas.microsoft.com/office/drawing/2014/main" id="{6B4ED0BB-AA93-472D-875E-3DA257ADFA7D}"/>
                  </a:ext>
                </a:extLst>
              </p:cNvPr>
              <p:cNvCxnSpPr>
                <a:cxnSpLocks/>
              </p:cNvCxnSpPr>
              <p:nvPr/>
            </p:nvCxnSpPr>
            <p:spPr>
              <a:xfrm flipH="1">
                <a:off x="521893" y="529642"/>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5" name="直接连接符 74">
                <a:extLst>
                  <a:ext uri="{FF2B5EF4-FFF2-40B4-BE49-F238E27FC236}">
                    <a16:creationId xmlns:a16="http://schemas.microsoft.com/office/drawing/2014/main" id="{2CA6DB72-9CCD-4F3C-8CA7-A19C9B90375C}"/>
                  </a:ext>
                </a:extLst>
              </p:cNvPr>
              <p:cNvCxnSpPr>
                <a:cxnSpLocks/>
              </p:cNvCxnSpPr>
              <p:nvPr/>
            </p:nvCxnSpPr>
            <p:spPr>
              <a:xfrm flipH="1">
                <a:off x="600776" y="597155"/>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6" name="直接连接符 75">
                <a:extLst>
                  <a:ext uri="{FF2B5EF4-FFF2-40B4-BE49-F238E27FC236}">
                    <a16:creationId xmlns:a16="http://schemas.microsoft.com/office/drawing/2014/main" id="{5959ED98-7B10-4BA2-81D2-CBFE402F9B30}"/>
                  </a:ext>
                </a:extLst>
              </p:cNvPr>
              <p:cNvCxnSpPr>
                <a:cxnSpLocks/>
              </p:cNvCxnSpPr>
              <p:nvPr/>
            </p:nvCxnSpPr>
            <p:spPr>
              <a:xfrm flipH="1">
                <a:off x="600776" y="672128"/>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77" name="直接连接符 76">
                <a:extLst>
                  <a:ext uri="{FF2B5EF4-FFF2-40B4-BE49-F238E27FC236}">
                    <a16:creationId xmlns:a16="http://schemas.microsoft.com/office/drawing/2014/main" id="{C808C680-0BD5-47F6-9BFB-9B227C9FE654}"/>
                  </a:ext>
                </a:extLst>
              </p:cNvPr>
              <p:cNvCxnSpPr>
                <a:cxnSpLocks/>
              </p:cNvCxnSpPr>
              <p:nvPr/>
            </p:nvCxnSpPr>
            <p:spPr>
              <a:xfrm flipH="1">
                <a:off x="521893" y="740189"/>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grpSp>
        <p:sp>
          <p:nvSpPr>
            <p:cNvPr id="78" name="矩形: 剪去单角 77">
              <a:extLst>
                <a:ext uri="{FF2B5EF4-FFF2-40B4-BE49-F238E27FC236}">
                  <a16:creationId xmlns:a16="http://schemas.microsoft.com/office/drawing/2014/main" id="{1E790DB5-DF6B-4B0F-AF03-D864E4CB4BA9}"/>
                </a:ext>
              </a:extLst>
            </p:cNvPr>
            <p:cNvSpPr/>
            <p:nvPr userDrawn="1"/>
          </p:nvSpPr>
          <p:spPr>
            <a:xfrm flipH="1">
              <a:off x="5677235" y="4280232"/>
              <a:ext cx="1274386" cy="539492"/>
            </a:xfrm>
            <a:prstGeom prst="snip1Rect">
              <a:avLst/>
            </a:prstGeom>
            <a:noFill/>
            <a:ln w="28575"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79" name="组合 78">
              <a:extLst>
                <a:ext uri="{FF2B5EF4-FFF2-40B4-BE49-F238E27FC236}">
                  <a16:creationId xmlns:a16="http://schemas.microsoft.com/office/drawing/2014/main" id="{D0BEED60-AD7D-4CA1-B9D9-969F0DE5C9FA}"/>
                </a:ext>
              </a:extLst>
            </p:cNvPr>
            <p:cNvGrpSpPr/>
            <p:nvPr userDrawn="1"/>
          </p:nvGrpSpPr>
          <p:grpSpPr>
            <a:xfrm>
              <a:off x="7027362" y="4233142"/>
              <a:ext cx="262309" cy="139484"/>
              <a:chOff x="2397915" y="1428802"/>
              <a:chExt cx="262309" cy="139484"/>
            </a:xfrm>
          </p:grpSpPr>
          <p:cxnSp>
            <p:nvCxnSpPr>
              <p:cNvPr id="80" name="连接符: 肘形 79">
                <a:extLst>
                  <a:ext uri="{FF2B5EF4-FFF2-40B4-BE49-F238E27FC236}">
                    <a16:creationId xmlns:a16="http://schemas.microsoft.com/office/drawing/2014/main" id="{25BF5C67-F8B7-49C6-BDB9-155AAE8199E8}"/>
                  </a:ext>
                </a:extLst>
              </p:cNvPr>
              <p:cNvCxnSpPr>
                <a:cxnSpLocks/>
              </p:cNvCxnSpPr>
              <p:nvPr/>
            </p:nvCxnSpPr>
            <p:spPr>
              <a:xfrm flipV="1">
                <a:off x="2397915" y="1465499"/>
                <a:ext cx="195639" cy="102787"/>
              </a:xfrm>
              <a:prstGeom prst="bentConnector3">
                <a:avLst/>
              </a:prstGeom>
              <a:noFill/>
              <a:ln w="28575" cap="flat">
                <a:solidFill>
                  <a:schemeClr val="bg1"/>
                </a:solidFill>
                <a:prstDash val="solid"/>
                <a:miter lim="400000"/>
                <a:tailEnd type="none"/>
              </a:ln>
              <a:effectLst/>
              <a:sp3d/>
            </p:spPr>
            <p:style>
              <a:lnRef idx="0">
                <a:scrgbClr r="0" g="0" b="0"/>
              </a:lnRef>
              <a:fillRef idx="0">
                <a:scrgbClr r="0" g="0" b="0"/>
              </a:fillRef>
              <a:effectRef idx="0">
                <a:scrgbClr r="0" g="0" b="0"/>
              </a:effectRef>
              <a:fontRef idx="none"/>
            </p:style>
          </p:cxnSp>
          <p:sp>
            <p:nvSpPr>
              <p:cNvPr id="81" name="椭圆 80">
                <a:extLst>
                  <a:ext uri="{FF2B5EF4-FFF2-40B4-BE49-F238E27FC236}">
                    <a16:creationId xmlns:a16="http://schemas.microsoft.com/office/drawing/2014/main" id="{F7FC043E-30AC-45A4-9A08-793FF84FC729}"/>
                  </a:ext>
                </a:extLst>
              </p:cNvPr>
              <p:cNvSpPr/>
              <p:nvPr/>
            </p:nvSpPr>
            <p:spPr>
              <a:xfrm>
                <a:off x="2585422" y="1428802"/>
                <a:ext cx="74802" cy="74802"/>
              </a:xfrm>
              <a:prstGeom prst="ellipse">
                <a:avLst/>
              </a:prstGeom>
              <a:noFill/>
              <a:ln w="28575"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200" b="0" i="0" u="none" strike="noStrike" cap="none" spc="0" normalizeH="0" baseline="0">
                  <a:ln>
                    <a:noFill/>
                  </a:ln>
                  <a:solidFill>
                    <a:srgbClr val="FFFFFF"/>
                  </a:solidFill>
                  <a:effectLst/>
                  <a:uFillTx/>
                  <a:latin typeface="+mn-lt"/>
                  <a:ea typeface="+mn-ea"/>
                  <a:cs typeface="+mn-cs"/>
                  <a:sym typeface="Helvetica Neue Medium"/>
                </a:endParaRPr>
              </a:p>
            </p:txBody>
          </p:sp>
        </p:grpSp>
        <p:grpSp>
          <p:nvGrpSpPr>
            <p:cNvPr id="82" name="组合 81">
              <a:extLst>
                <a:ext uri="{FF2B5EF4-FFF2-40B4-BE49-F238E27FC236}">
                  <a16:creationId xmlns:a16="http://schemas.microsoft.com/office/drawing/2014/main" id="{B595B040-7726-447D-BEC4-82083497DFB1}"/>
                </a:ext>
              </a:extLst>
            </p:cNvPr>
            <p:cNvGrpSpPr/>
            <p:nvPr userDrawn="1"/>
          </p:nvGrpSpPr>
          <p:grpSpPr>
            <a:xfrm flipH="1">
              <a:off x="7027362" y="4443688"/>
              <a:ext cx="206395" cy="210547"/>
              <a:chOff x="521893" y="529642"/>
              <a:chExt cx="365097" cy="210547"/>
            </a:xfrm>
          </p:grpSpPr>
          <p:cxnSp>
            <p:nvCxnSpPr>
              <p:cNvPr id="83" name="直接连接符 82">
                <a:extLst>
                  <a:ext uri="{FF2B5EF4-FFF2-40B4-BE49-F238E27FC236}">
                    <a16:creationId xmlns:a16="http://schemas.microsoft.com/office/drawing/2014/main" id="{35CE08AF-FE61-430E-8C64-AC77585D4129}"/>
                  </a:ext>
                </a:extLst>
              </p:cNvPr>
              <p:cNvCxnSpPr/>
              <p:nvPr/>
            </p:nvCxnSpPr>
            <p:spPr>
              <a:xfrm flipH="1">
                <a:off x="616549" y="529642"/>
                <a:ext cx="270441"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4" name="直接连接符 83">
                <a:extLst>
                  <a:ext uri="{FF2B5EF4-FFF2-40B4-BE49-F238E27FC236}">
                    <a16:creationId xmlns:a16="http://schemas.microsoft.com/office/drawing/2014/main" id="{91326280-74BB-463B-8634-E27D6E5A6BA6}"/>
                  </a:ext>
                </a:extLst>
              </p:cNvPr>
              <p:cNvCxnSpPr/>
              <p:nvPr/>
            </p:nvCxnSpPr>
            <p:spPr>
              <a:xfrm flipH="1">
                <a:off x="616549" y="740189"/>
                <a:ext cx="270441"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5" name="直接连接符 84">
                <a:extLst>
                  <a:ext uri="{FF2B5EF4-FFF2-40B4-BE49-F238E27FC236}">
                    <a16:creationId xmlns:a16="http://schemas.microsoft.com/office/drawing/2014/main" id="{C63B9F7A-DB56-4F23-9C40-E62FFC99A20F}"/>
                  </a:ext>
                </a:extLst>
              </p:cNvPr>
              <p:cNvCxnSpPr>
                <a:cxnSpLocks/>
              </p:cNvCxnSpPr>
              <p:nvPr/>
            </p:nvCxnSpPr>
            <p:spPr>
              <a:xfrm flipH="1">
                <a:off x="694677" y="597155"/>
                <a:ext cx="192312"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6" name="直接连接符 85">
                <a:extLst>
                  <a:ext uri="{FF2B5EF4-FFF2-40B4-BE49-F238E27FC236}">
                    <a16:creationId xmlns:a16="http://schemas.microsoft.com/office/drawing/2014/main" id="{C895A02C-CD7B-4D50-86B7-7BC9701F73B1}"/>
                  </a:ext>
                </a:extLst>
              </p:cNvPr>
              <p:cNvCxnSpPr>
                <a:cxnSpLocks/>
              </p:cNvCxnSpPr>
              <p:nvPr/>
            </p:nvCxnSpPr>
            <p:spPr>
              <a:xfrm flipH="1">
                <a:off x="694677" y="672128"/>
                <a:ext cx="192312"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7" name="直接连接符 86">
                <a:extLst>
                  <a:ext uri="{FF2B5EF4-FFF2-40B4-BE49-F238E27FC236}">
                    <a16:creationId xmlns:a16="http://schemas.microsoft.com/office/drawing/2014/main" id="{74ECA71D-AE99-4DBD-AA3A-55CFAD5DAE20}"/>
                  </a:ext>
                </a:extLst>
              </p:cNvPr>
              <p:cNvCxnSpPr>
                <a:cxnSpLocks/>
              </p:cNvCxnSpPr>
              <p:nvPr/>
            </p:nvCxnSpPr>
            <p:spPr>
              <a:xfrm flipH="1">
                <a:off x="521893" y="529642"/>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8" name="直接连接符 87">
                <a:extLst>
                  <a:ext uri="{FF2B5EF4-FFF2-40B4-BE49-F238E27FC236}">
                    <a16:creationId xmlns:a16="http://schemas.microsoft.com/office/drawing/2014/main" id="{FEF7CFD9-41C2-4B21-9A11-B6F8B3602E0E}"/>
                  </a:ext>
                </a:extLst>
              </p:cNvPr>
              <p:cNvCxnSpPr>
                <a:cxnSpLocks/>
              </p:cNvCxnSpPr>
              <p:nvPr/>
            </p:nvCxnSpPr>
            <p:spPr>
              <a:xfrm flipH="1">
                <a:off x="600776" y="597155"/>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89" name="直接连接符 88">
                <a:extLst>
                  <a:ext uri="{FF2B5EF4-FFF2-40B4-BE49-F238E27FC236}">
                    <a16:creationId xmlns:a16="http://schemas.microsoft.com/office/drawing/2014/main" id="{4954AEDB-66EA-44AF-A302-A3A51652FFFC}"/>
                  </a:ext>
                </a:extLst>
              </p:cNvPr>
              <p:cNvCxnSpPr>
                <a:cxnSpLocks/>
              </p:cNvCxnSpPr>
              <p:nvPr/>
            </p:nvCxnSpPr>
            <p:spPr>
              <a:xfrm flipH="1">
                <a:off x="600776" y="672128"/>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90" name="直接连接符 89">
                <a:extLst>
                  <a:ext uri="{FF2B5EF4-FFF2-40B4-BE49-F238E27FC236}">
                    <a16:creationId xmlns:a16="http://schemas.microsoft.com/office/drawing/2014/main" id="{82304110-C7A1-4612-9CA2-FF391F1EC86D}"/>
                  </a:ext>
                </a:extLst>
              </p:cNvPr>
              <p:cNvCxnSpPr>
                <a:cxnSpLocks/>
              </p:cNvCxnSpPr>
              <p:nvPr/>
            </p:nvCxnSpPr>
            <p:spPr>
              <a:xfrm flipH="1">
                <a:off x="521893" y="740189"/>
                <a:ext cx="66860" cy="0"/>
              </a:xfrm>
              <a:prstGeom prst="line">
                <a:avLst/>
              </a:prstGeom>
              <a:noFill/>
              <a:ln w="28575" cap="flat">
                <a:solidFill>
                  <a:schemeClr val="bg1"/>
                </a:solidFill>
                <a:prstDash val="solid"/>
                <a:miter lim="400000"/>
              </a:ln>
              <a:effectLst/>
              <a:sp3d/>
            </p:spPr>
            <p:style>
              <a:lnRef idx="0">
                <a:scrgbClr r="0" g="0" b="0"/>
              </a:lnRef>
              <a:fillRef idx="0">
                <a:scrgbClr r="0" g="0" b="0"/>
              </a:fillRef>
              <a:effectRef idx="0">
                <a:scrgbClr r="0" g="0" b="0"/>
              </a:effectRef>
              <a:fontRef idx="none"/>
            </p:style>
          </p:cxnSp>
        </p:grpSp>
      </p:grpSp>
      <p:cxnSp>
        <p:nvCxnSpPr>
          <p:cNvPr id="93" name="直接连接符 92">
            <a:extLst>
              <a:ext uri="{FF2B5EF4-FFF2-40B4-BE49-F238E27FC236}">
                <a16:creationId xmlns:a16="http://schemas.microsoft.com/office/drawing/2014/main" id="{3EDD9BC7-6A7A-43AD-A6B6-43457C0657C5}"/>
              </a:ext>
            </a:extLst>
          </p:cNvPr>
          <p:cNvCxnSpPr>
            <a:cxnSpLocks/>
          </p:cNvCxnSpPr>
          <p:nvPr userDrawn="1"/>
        </p:nvCxnSpPr>
        <p:spPr>
          <a:xfrm>
            <a:off x="1270000" y="5057153"/>
            <a:ext cx="4110842" cy="0"/>
          </a:xfrm>
          <a:prstGeom prst="line">
            <a:avLst/>
          </a:prstGeom>
          <a:noFill/>
          <a:ln w="12700" cap="flat">
            <a:solidFill>
              <a:schemeClr val="bg1"/>
            </a:solidFill>
            <a:prstDash val="solid"/>
            <a:miter lim="400000"/>
          </a:ln>
          <a:effectLst/>
          <a:sp3d/>
        </p:spPr>
        <p:style>
          <a:lnRef idx="0">
            <a:scrgbClr r="0" g="0" b="0"/>
          </a:lnRef>
          <a:fillRef idx="0">
            <a:scrgbClr r="0" g="0" b="0"/>
          </a:fillRef>
          <a:effectRef idx="0">
            <a:scrgbClr r="0" g="0" b="0"/>
          </a:effectRef>
          <a:fontRef idx="none"/>
        </p:style>
      </p:cxnSp>
      <p:pic>
        <p:nvPicPr>
          <p:cNvPr id="35" name="Picture 9">
            <a:extLst>
              <a:ext uri="{FF2B5EF4-FFF2-40B4-BE49-F238E27FC236}">
                <a16:creationId xmlns:a16="http://schemas.microsoft.com/office/drawing/2014/main" id="{71499D26-78AA-4315-9105-27F564472F4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15567" y="1115177"/>
            <a:ext cx="3000089" cy="837481"/>
          </a:xfrm>
          <a:prstGeom prst="rect">
            <a:avLst/>
          </a:prstGeom>
        </p:spPr>
      </p:pic>
      <p:grpSp>
        <p:nvGrpSpPr>
          <p:cNvPr id="24" name="组合 23">
            <a:extLst>
              <a:ext uri="{FF2B5EF4-FFF2-40B4-BE49-F238E27FC236}">
                <a16:creationId xmlns:a16="http://schemas.microsoft.com/office/drawing/2014/main" id="{926F74BC-C773-4AFA-A3BD-5BDE9000066E}"/>
              </a:ext>
            </a:extLst>
          </p:cNvPr>
          <p:cNvGrpSpPr/>
          <p:nvPr/>
        </p:nvGrpSpPr>
        <p:grpSpPr>
          <a:xfrm>
            <a:off x="6046327" y="4913133"/>
            <a:ext cx="245160" cy="312840"/>
            <a:chOff x="6046327" y="4913133"/>
            <a:chExt cx="245160" cy="312840"/>
          </a:xfrm>
        </p:grpSpPr>
        <mc:AlternateContent xmlns:mc="http://schemas.openxmlformats.org/markup-compatibility/2006" xmlns:p14="http://schemas.microsoft.com/office/powerpoint/2010/main">
          <mc:Choice Requires="p14">
            <p:contentPart p14:bwMode="auto" r:id="rId4">
              <p14:nvContentPartPr>
                <p14:cNvPr id="2" name="墨迹 1">
                  <a:extLst>
                    <a:ext uri="{FF2B5EF4-FFF2-40B4-BE49-F238E27FC236}">
                      <a16:creationId xmlns:a16="http://schemas.microsoft.com/office/drawing/2014/main" id="{5117CF54-F4D0-4A19-A90A-1D79C40D8D0E}"/>
                    </a:ext>
                  </a:extLst>
                </p14:cNvPr>
                <p14:cNvContentPartPr/>
                <p14:nvPr userDrawn="1"/>
              </p14:nvContentPartPr>
              <p14:xfrm>
                <a:off x="6155767" y="4951653"/>
                <a:ext cx="75600" cy="77040"/>
              </p14:xfrm>
            </p:contentPart>
          </mc:Choice>
          <mc:Fallback xmlns="">
            <p:pic>
              <p:nvPicPr>
                <p:cNvPr id="2" name="墨迹 1">
                  <a:extLst>
                    <a:ext uri="{FF2B5EF4-FFF2-40B4-BE49-F238E27FC236}">
                      <a16:creationId xmlns:a16="http://schemas.microsoft.com/office/drawing/2014/main" id="{5117CF54-F4D0-4A19-A90A-1D79C40D8D0E}"/>
                    </a:ext>
                  </a:extLst>
                </p:cNvPr>
                <p:cNvPicPr/>
                <p:nvPr/>
              </p:nvPicPr>
              <p:blipFill>
                <a:blip r:embed="rId5"/>
                <a:stretch>
                  <a:fillRect/>
                </a:stretch>
              </p:blipFill>
              <p:spPr>
                <a:xfrm>
                  <a:off x="6120127" y="4915653"/>
                  <a:ext cx="147240" cy="1486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 name="墨迹 2">
                  <a:extLst>
                    <a:ext uri="{FF2B5EF4-FFF2-40B4-BE49-F238E27FC236}">
                      <a16:creationId xmlns:a16="http://schemas.microsoft.com/office/drawing/2014/main" id="{C883B548-0929-4902-A703-47CF2A798351}"/>
                    </a:ext>
                  </a:extLst>
                </p14:cNvPr>
                <p14:cNvContentPartPr/>
                <p14:nvPr userDrawn="1"/>
              </p14:nvContentPartPr>
              <p14:xfrm>
                <a:off x="6240367" y="4919253"/>
                <a:ext cx="31680" cy="75960"/>
              </p14:xfrm>
            </p:contentPart>
          </mc:Choice>
          <mc:Fallback xmlns="">
            <p:pic>
              <p:nvPicPr>
                <p:cNvPr id="3" name="墨迹 2">
                  <a:extLst>
                    <a:ext uri="{FF2B5EF4-FFF2-40B4-BE49-F238E27FC236}">
                      <a16:creationId xmlns:a16="http://schemas.microsoft.com/office/drawing/2014/main" id="{C883B548-0929-4902-A703-47CF2A798351}"/>
                    </a:ext>
                  </a:extLst>
                </p:cNvPr>
                <p:cNvPicPr/>
                <p:nvPr/>
              </p:nvPicPr>
              <p:blipFill>
                <a:blip r:embed="rId7"/>
                <a:stretch>
                  <a:fillRect/>
                </a:stretch>
              </p:blipFill>
              <p:spPr>
                <a:xfrm>
                  <a:off x="6204367" y="4883613"/>
                  <a:ext cx="103320" cy="1476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4" name="墨迹 3">
                  <a:extLst>
                    <a:ext uri="{FF2B5EF4-FFF2-40B4-BE49-F238E27FC236}">
                      <a16:creationId xmlns:a16="http://schemas.microsoft.com/office/drawing/2014/main" id="{EC64F5B1-A158-4591-A989-B5285B732DE1}"/>
                    </a:ext>
                  </a:extLst>
                </p14:cNvPr>
                <p14:cNvContentPartPr/>
                <p14:nvPr userDrawn="1"/>
              </p14:nvContentPartPr>
              <p14:xfrm>
                <a:off x="6274207" y="4913133"/>
                <a:ext cx="4320" cy="182520"/>
              </p14:xfrm>
            </p:contentPart>
          </mc:Choice>
          <mc:Fallback xmlns="">
            <p:pic>
              <p:nvPicPr>
                <p:cNvPr id="4" name="墨迹 3">
                  <a:extLst>
                    <a:ext uri="{FF2B5EF4-FFF2-40B4-BE49-F238E27FC236}">
                      <a16:creationId xmlns:a16="http://schemas.microsoft.com/office/drawing/2014/main" id="{EC64F5B1-A158-4591-A989-B5285B732DE1}"/>
                    </a:ext>
                  </a:extLst>
                </p:cNvPr>
                <p:cNvPicPr/>
                <p:nvPr/>
              </p:nvPicPr>
              <p:blipFill>
                <a:blip r:embed="rId9"/>
                <a:stretch>
                  <a:fillRect/>
                </a:stretch>
              </p:blipFill>
              <p:spPr>
                <a:xfrm>
                  <a:off x="6238207" y="4877133"/>
                  <a:ext cx="75960" cy="2541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6" name="墨迹 5">
                  <a:extLst>
                    <a:ext uri="{FF2B5EF4-FFF2-40B4-BE49-F238E27FC236}">
                      <a16:creationId xmlns:a16="http://schemas.microsoft.com/office/drawing/2014/main" id="{99E14B8E-139A-41A0-BDA8-6070C2E00D66}"/>
                    </a:ext>
                  </a:extLst>
                </p14:cNvPr>
                <p14:cNvContentPartPr/>
                <p14:nvPr userDrawn="1"/>
              </p14:nvContentPartPr>
              <p14:xfrm>
                <a:off x="6291127" y="4945173"/>
                <a:ext cx="360" cy="231480"/>
              </p14:xfrm>
            </p:contentPart>
          </mc:Choice>
          <mc:Fallback xmlns="">
            <p:pic>
              <p:nvPicPr>
                <p:cNvPr id="6" name="墨迹 5">
                  <a:extLst>
                    <a:ext uri="{FF2B5EF4-FFF2-40B4-BE49-F238E27FC236}">
                      <a16:creationId xmlns:a16="http://schemas.microsoft.com/office/drawing/2014/main" id="{99E14B8E-139A-41A0-BDA8-6070C2E00D66}"/>
                    </a:ext>
                  </a:extLst>
                </p:cNvPr>
                <p:cNvPicPr/>
                <p:nvPr/>
              </p:nvPicPr>
              <p:blipFill>
                <a:blip r:embed="rId11"/>
                <a:stretch>
                  <a:fillRect/>
                </a:stretch>
              </p:blipFill>
              <p:spPr>
                <a:xfrm>
                  <a:off x="6255127" y="4909533"/>
                  <a:ext cx="72000" cy="303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7" name="墨迹 6">
                  <a:extLst>
                    <a:ext uri="{FF2B5EF4-FFF2-40B4-BE49-F238E27FC236}">
                      <a16:creationId xmlns:a16="http://schemas.microsoft.com/office/drawing/2014/main" id="{00358477-B16A-4E7E-A40C-DF83737FFD7A}"/>
                    </a:ext>
                  </a:extLst>
                </p14:cNvPr>
                <p14:cNvContentPartPr/>
                <p14:nvPr userDrawn="1"/>
              </p14:nvContentPartPr>
              <p14:xfrm>
                <a:off x="6245767" y="5067213"/>
                <a:ext cx="360" cy="125640"/>
              </p14:xfrm>
            </p:contentPart>
          </mc:Choice>
          <mc:Fallback xmlns="">
            <p:pic>
              <p:nvPicPr>
                <p:cNvPr id="7" name="墨迹 6">
                  <a:extLst>
                    <a:ext uri="{FF2B5EF4-FFF2-40B4-BE49-F238E27FC236}">
                      <a16:creationId xmlns:a16="http://schemas.microsoft.com/office/drawing/2014/main" id="{00358477-B16A-4E7E-A40C-DF83737FFD7A}"/>
                    </a:ext>
                  </a:extLst>
                </p:cNvPr>
                <p:cNvPicPr/>
                <p:nvPr/>
              </p:nvPicPr>
              <p:blipFill>
                <a:blip r:embed="rId13"/>
                <a:stretch>
                  <a:fillRect/>
                </a:stretch>
              </p:blipFill>
              <p:spPr>
                <a:xfrm>
                  <a:off x="6210127" y="5031573"/>
                  <a:ext cx="72000" cy="1972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9" name="墨迹 8">
                  <a:extLst>
                    <a:ext uri="{FF2B5EF4-FFF2-40B4-BE49-F238E27FC236}">
                      <a16:creationId xmlns:a16="http://schemas.microsoft.com/office/drawing/2014/main" id="{297182E8-6B69-4002-911B-5072869087F7}"/>
                    </a:ext>
                  </a:extLst>
                </p14:cNvPr>
                <p14:cNvContentPartPr/>
                <p14:nvPr userDrawn="1"/>
              </p14:nvContentPartPr>
              <p14:xfrm>
                <a:off x="6291127" y="5202573"/>
                <a:ext cx="360" cy="360"/>
              </p14:xfrm>
            </p:contentPart>
          </mc:Choice>
          <mc:Fallback xmlns="">
            <p:pic>
              <p:nvPicPr>
                <p:cNvPr id="9" name="墨迹 8">
                  <a:extLst>
                    <a:ext uri="{FF2B5EF4-FFF2-40B4-BE49-F238E27FC236}">
                      <a16:creationId xmlns:a16="http://schemas.microsoft.com/office/drawing/2014/main" id="{297182E8-6B69-4002-911B-5072869087F7}"/>
                    </a:ext>
                  </a:extLst>
                </p:cNvPr>
                <p:cNvPicPr/>
                <p:nvPr/>
              </p:nvPicPr>
              <p:blipFill>
                <a:blip r:embed="rId15"/>
                <a:stretch>
                  <a:fillRect/>
                </a:stretch>
              </p:blipFill>
              <p:spPr>
                <a:xfrm>
                  <a:off x="6255127" y="5166933"/>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3" name="墨迹 12">
                  <a:extLst>
                    <a:ext uri="{FF2B5EF4-FFF2-40B4-BE49-F238E27FC236}">
                      <a16:creationId xmlns:a16="http://schemas.microsoft.com/office/drawing/2014/main" id="{3E8EF0C4-51B9-4667-A487-483649B46081}"/>
                    </a:ext>
                  </a:extLst>
                </p14:cNvPr>
                <p14:cNvContentPartPr/>
                <p14:nvPr userDrawn="1"/>
              </p14:nvContentPartPr>
              <p14:xfrm>
                <a:off x="6058927" y="4938693"/>
                <a:ext cx="63720" cy="6840"/>
              </p14:xfrm>
            </p:contentPart>
          </mc:Choice>
          <mc:Fallback xmlns="">
            <p:pic>
              <p:nvPicPr>
                <p:cNvPr id="13" name="墨迹 12">
                  <a:extLst>
                    <a:ext uri="{FF2B5EF4-FFF2-40B4-BE49-F238E27FC236}">
                      <a16:creationId xmlns:a16="http://schemas.microsoft.com/office/drawing/2014/main" id="{3E8EF0C4-51B9-4667-A487-483649B46081}"/>
                    </a:ext>
                  </a:extLst>
                </p:cNvPr>
                <p:cNvPicPr/>
                <p:nvPr/>
              </p:nvPicPr>
              <p:blipFill>
                <a:blip r:embed="rId17"/>
                <a:stretch>
                  <a:fillRect/>
                </a:stretch>
              </p:blipFill>
              <p:spPr>
                <a:xfrm>
                  <a:off x="6023287" y="4902693"/>
                  <a:ext cx="135360" cy="784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4" name="墨迹 13">
                  <a:extLst>
                    <a:ext uri="{FF2B5EF4-FFF2-40B4-BE49-F238E27FC236}">
                      <a16:creationId xmlns:a16="http://schemas.microsoft.com/office/drawing/2014/main" id="{62AEFAAF-4F0F-40E7-A374-0975F7392623}"/>
                    </a:ext>
                  </a:extLst>
                </p14:cNvPr>
                <p14:cNvContentPartPr/>
                <p14:nvPr userDrawn="1"/>
              </p14:nvContentPartPr>
              <p14:xfrm>
                <a:off x="6079447" y="4938693"/>
                <a:ext cx="19440" cy="250560"/>
              </p14:xfrm>
            </p:contentPart>
          </mc:Choice>
          <mc:Fallback xmlns="">
            <p:pic>
              <p:nvPicPr>
                <p:cNvPr id="14" name="墨迹 13">
                  <a:extLst>
                    <a:ext uri="{FF2B5EF4-FFF2-40B4-BE49-F238E27FC236}">
                      <a16:creationId xmlns:a16="http://schemas.microsoft.com/office/drawing/2014/main" id="{62AEFAAF-4F0F-40E7-A374-0975F7392623}"/>
                    </a:ext>
                  </a:extLst>
                </p:cNvPr>
                <p:cNvPicPr/>
                <p:nvPr/>
              </p:nvPicPr>
              <p:blipFill>
                <a:blip r:embed="rId19"/>
                <a:stretch>
                  <a:fillRect/>
                </a:stretch>
              </p:blipFill>
              <p:spPr>
                <a:xfrm>
                  <a:off x="6043447" y="4903053"/>
                  <a:ext cx="91080" cy="3222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6" name="墨迹 15">
                  <a:extLst>
                    <a:ext uri="{FF2B5EF4-FFF2-40B4-BE49-F238E27FC236}">
                      <a16:creationId xmlns:a16="http://schemas.microsoft.com/office/drawing/2014/main" id="{4341BDD5-5A02-4CE8-96AA-F6790D489200}"/>
                    </a:ext>
                  </a:extLst>
                </p14:cNvPr>
                <p14:cNvContentPartPr/>
                <p14:nvPr userDrawn="1"/>
              </p14:nvContentPartPr>
              <p14:xfrm>
                <a:off x="6084487" y="4951653"/>
                <a:ext cx="20160" cy="141480"/>
              </p14:xfrm>
            </p:contentPart>
          </mc:Choice>
          <mc:Fallback xmlns="">
            <p:pic>
              <p:nvPicPr>
                <p:cNvPr id="16" name="墨迹 15">
                  <a:extLst>
                    <a:ext uri="{FF2B5EF4-FFF2-40B4-BE49-F238E27FC236}">
                      <a16:creationId xmlns:a16="http://schemas.microsoft.com/office/drawing/2014/main" id="{4341BDD5-5A02-4CE8-96AA-F6790D489200}"/>
                    </a:ext>
                  </a:extLst>
                </p:cNvPr>
                <p:cNvPicPr/>
                <p:nvPr/>
              </p:nvPicPr>
              <p:blipFill>
                <a:blip r:embed="rId21"/>
                <a:stretch>
                  <a:fillRect/>
                </a:stretch>
              </p:blipFill>
              <p:spPr>
                <a:xfrm>
                  <a:off x="6048487" y="4915653"/>
                  <a:ext cx="91800" cy="2131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7" name="墨迹 16">
                  <a:extLst>
                    <a:ext uri="{FF2B5EF4-FFF2-40B4-BE49-F238E27FC236}">
                      <a16:creationId xmlns:a16="http://schemas.microsoft.com/office/drawing/2014/main" id="{479A6B36-B8DC-451C-87A3-3827887BD354}"/>
                    </a:ext>
                  </a:extLst>
                </p14:cNvPr>
                <p14:cNvContentPartPr/>
                <p14:nvPr userDrawn="1"/>
              </p14:nvContentPartPr>
              <p14:xfrm>
                <a:off x="6065407" y="4957773"/>
                <a:ext cx="7560" cy="268200"/>
              </p14:xfrm>
            </p:contentPart>
          </mc:Choice>
          <mc:Fallback xmlns="">
            <p:pic>
              <p:nvPicPr>
                <p:cNvPr id="17" name="墨迹 16">
                  <a:extLst>
                    <a:ext uri="{FF2B5EF4-FFF2-40B4-BE49-F238E27FC236}">
                      <a16:creationId xmlns:a16="http://schemas.microsoft.com/office/drawing/2014/main" id="{479A6B36-B8DC-451C-87A3-3827887BD354}"/>
                    </a:ext>
                  </a:extLst>
                </p:cNvPr>
                <p:cNvPicPr/>
                <p:nvPr/>
              </p:nvPicPr>
              <p:blipFill>
                <a:blip r:embed="rId23"/>
                <a:stretch>
                  <a:fillRect/>
                </a:stretch>
              </p:blipFill>
              <p:spPr>
                <a:xfrm>
                  <a:off x="6029407" y="4922133"/>
                  <a:ext cx="79200" cy="3398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8" name="墨迹 17">
                  <a:extLst>
                    <a:ext uri="{FF2B5EF4-FFF2-40B4-BE49-F238E27FC236}">
                      <a16:creationId xmlns:a16="http://schemas.microsoft.com/office/drawing/2014/main" id="{9012078A-8EF1-4279-956D-6639514ADA06}"/>
                    </a:ext>
                  </a:extLst>
                </p14:cNvPr>
                <p14:cNvContentPartPr/>
                <p14:nvPr userDrawn="1"/>
              </p14:nvContentPartPr>
              <p14:xfrm>
                <a:off x="6046327" y="5183133"/>
                <a:ext cx="360" cy="12240"/>
              </p14:xfrm>
            </p:contentPart>
          </mc:Choice>
          <mc:Fallback xmlns="">
            <p:pic>
              <p:nvPicPr>
                <p:cNvPr id="18" name="墨迹 17">
                  <a:extLst>
                    <a:ext uri="{FF2B5EF4-FFF2-40B4-BE49-F238E27FC236}">
                      <a16:creationId xmlns:a16="http://schemas.microsoft.com/office/drawing/2014/main" id="{9012078A-8EF1-4279-956D-6639514ADA06}"/>
                    </a:ext>
                  </a:extLst>
                </p:cNvPr>
                <p:cNvPicPr/>
                <p:nvPr/>
              </p:nvPicPr>
              <p:blipFill>
                <a:blip r:embed="rId25"/>
                <a:stretch>
                  <a:fillRect/>
                </a:stretch>
              </p:blipFill>
              <p:spPr>
                <a:xfrm>
                  <a:off x="6010327" y="5147493"/>
                  <a:ext cx="72000" cy="838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9" name="墨迹 18">
                  <a:extLst>
                    <a:ext uri="{FF2B5EF4-FFF2-40B4-BE49-F238E27FC236}">
                      <a16:creationId xmlns:a16="http://schemas.microsoft.com/office/drawing/2014/main" id="{57CB0F63-3212-4B64-B73C-7D8820D481B8}"/>
                    </a:ext>
                  </a:extLst>
                </p14:cNvPr>
                <p14:cNvContentPartPr/>
                <p14:nvPr userDrawn="1"/>
              </p14:nvContentPartPr>
              <p14:xfrm>
                <a:off x="6136327" y="4983693"/>
                <a:ext cx="360" cy="159480"/>
              </p14:xfrm>
            </p:contentPart>
          </mc:Choice>
          <mc:Fallback xmlns="">
            <p:pic>
              <p:nvPicPr>
                <p:cNvPr id="19" name="墨迹 18">
                  <a:extLst>
                    <a:ext uri="{FF2B5EF4-FFF2-40B4-BE49-F238E27FC236}">
                      <a16:creationId xmlns:a16="http://schemas.microsoft.com/office/drawing/2014/main" id="{57CB0F63-3212-4B64-B73C-7D8820D481B8}"/>
                    </a:ext>
                  </a:extLst>
                </p:cNvPr>
                <p:cNvPicPr/>
                <p:nvPr/>
              </p:nvPicPr>
              <p:blipFill>
                <a:blip r:embed="rId27"/>
                <a:stretch>
                  <a:fillRect/>
                </a:stretch>
              </p:blipFill>
              <p:spPr>
                <a:xfrm>
                  <a:off x="6100327" y="4947693"/>
                  <a:ext cx="72000" cy="2311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0" name="墨迹 19">
                  <a:extLst>
                    <a:ext uri="{FF2B5EF4-FFF2-40B4-BE49-F238E27FC236}">
                      <a16:creationId xmlns:a16="http://schemas.microsoft.com/office/drawing/2014/main" id="{8AF93280-734F-40E3-81F7-F39FE4899519}"/>
                    </a:ext>
                  </a:extLst>
                </p14:cNvPr>
                <p14:cNvContentPartPr/>
                <p14:nvPr userDrawn="1"/>
              </p14:nvContentPartPr>
              <p14:xfrm>
                <a:off x="6162247" y="5022573"/>
                <a:ext cx="20160" cy="122760"/>
              </p14:xfrm>
            </p:contentPart>
          </mc:Choice>
          <mc:Fallback xmlns="">
            <p:pic>
              <p:nvPicPr>
                <p:cNvPr id="20" name="墨迹 19">
                  <a:extLst>
                    <a:ext uri="{FF2B5EF4-FFF2-40B4-BE49-F238E27FC236}">
                      <a16:creationId xmlns:a16="http://schemas.microsoft.com/office/drawing/2014/main" id="{8AF93280-734F-40E3-81F7-F39FE4899519}"/>
                    </a:ext>
                  </a:extLst>
                </p:cNvPr>
                <p:cNvPicPr/>
                <p:nvPr/>
              </p:nvPicPr>
              <p:blipFill>
                <a:blip r:embed="rId29"/>
                <a:stretch>
                  <a:fillRect/>
                </a:stretch>
              </p:blipFill>
              <p:spPr>
                <a:xfrm>
                  <a:off x="6126247" y="4986573"/>
                  <a:ext cx="91800" cy="1944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1" name="墨迹 20">
                  <a:extLst>
                    <a:ext uri="{FF2B5EF4-FFF2-40B4-BE49-F238E27FC236}">
                      <a16:creationId xmlns:a16="http://schemas.microsoft.com/office/drawing/2014/main" id="{A687FE57-683E-49B5-8B46-B11BEEDB8107}"/>
                    </a:ext>
                  </a:extLst>
                </p14:cNvPr>
                <p14:cNvContentPartPr/>
                <p14:nvPr userDrawn="1"/>
              </p14:nvContentPartPr>
              <p14:xfrm>
                <a:off x="6187807" y="5048493"/>
                <a:ext cx="360" cy="100080"/>
              </p14:xfrm>
            </p:contentPart>
          </mc:Choice>
          <mc:Fallback xmlns="">
            <p:pic>
              <p:nvPicPr>
                <p:cNvPr id="21" name="墨迹 20">
                  <a:extLst>
                    <a:ext uri="{FF2B5EF4-FFF2-40B4-BE49-F238E27FC236}">
                      <a16:creationId xmlns:a16="http://schemas.microsoft.com/office/drawing/2014/main" id="{A687FE57-683E-49B5-8B46-B11BEEDB8107}"/>
                    </a:ext>
                  </a:extLst>
                </p:cNvPr>
                <p:cNvPicPr/>
                <p:nvPr/>
              </p:nvPicPr>
              <p:blipFill>
                <a:blip r:embed="rId31"/>
                <a:stretch>
                  <a:fillRect/>
                </a:stretch>
              </p:blipFill>
              <p:spPr>
                <a:xfrm>
                  <a:off x="6152167" y="5012493"/>
                  <a:ext cx="72000" cy="1717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2" name="墨迹 21">
                  <a:extLst>
                    <a:ext uri="{FF2B5EF4-FFF2-40B4-BE49-F238E27FC236}">
                      <a16:creationId xmlns:a16="http://schemas.microsoft.com/office/drawing/2014/main" id="{2C908281-27DD-4269-A861-7757E6A30111}"/>
                    </a:ext>
                  </a:extLst>
                </p14:cNvPr>
                <p14:cNvContentPartPr/>
                <p14:nvPr userDrawn="1"/>
              </p14:nvContentPartPr>
              <p14:xfrm>
                <a:off x="6099607" y="5157933"/>
                <a:ext cx="159120" cy="65520"/>
              </p14:xfrm>
            </p:contentPart>
          </mc:Choice>
          <mc:Fallback xmlns="">
            <p:pic>
              <p:nvPicPr>
                <p:cNvPr id="22" name="墨迹 21">
                  <a:extLst>
                    <a:ext uri="{FF2B5EF4-FFF2-40B4-BE49-F238E27FC236}">
                      <a16:creationId xmlns:a16="http://schemas.microsoft.com/office/drawing/2014/main" id="{2C908281-27DD-4269-A861-7757E6A30111}"/>
                    </a:ext>
                  </a:extLst>
                </p:cNvPr>
                <p:cNvPicPr/>
                <p:nvPr/>
              </p:nvPicPr>
              <p:blipFill>
                <a:blip r:embed="rId33"/>
                <a:stretch>
                  <a:fillRect/>
                </a:stretch>
              </p:blipFill>
              <p:spPr>
                <a:xfrm>
                  <a:off x="6063607" y="5121933"/>
                  <a:ext cx="230760" cy="1371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3" name="墨迹 22">
                  <a:extLst>
                    <a:ext uri="{FF2B5EF4-FFF2-40B4-BE49-F238E27FC236}">
                      <a16:creationId xmlns:a16="http://schemas.microsoft.com/office/drawing/2014/main" id="{B82B8D1F-F8F0-4879-B338-C33965B41E6B}"/>
                    </a:ext>
                  </a:extLst>
                </p14:cNvPr>
                <p14:cNvContentPartPr/>
                <p14:nvPr userDrawn="1"/>
              </p14:nvContentPartPr>
              <p14:xfrm>
                <a:off x="6155047" y="4932573"/>
                <a:ext cx="84960" cy="13320"/>
              </p14:xfrm>
            </p:contentPart>
          </mc:Choice>
          <mc:Fallback xmlns="">
            <p:pic>
              <p:nvPicPr>
                <p:cNvPr id="23" name="墨迹 22">
                  <a:extLst>
                    <a:ext uri="{FF2B5EF4-FFF2-40B4-BE49-F238E27FC236}">
                      <a16:creationId xmlns:a16="http://schemas.microsoft.com/office/drawing/2014/main" id="{B82B8D1F-F8F0-4879-B338-C33965B41E6B}"/>
                    </a:ext>
                  </a:extLst>
                </p:cNvPr>
                <p:cNvPicPr/>
                <p:nvPr/>
              </p:nvPicPr>
              <p:blipFill>
                <a:blip r:embed="rId35"/>
                <a:stretch>
                  <a:fillRect/>
                </a:stretch>
              </p:blipFill>
              <p:spPr>
                <a:xfrm>
                  <a:off x="6119407" y="4896573"/>
                  <a:ext cx="156600" cy="84960"/>
                </a:xfrm>
                <a:prstGeom prst="rect">
                  <a:avLst/>
                </a:prstGeom>
              </p:spPr>
            </p:pic>
          </mc:Fallback>
        </mc:AlternateContent>
      </p:grpSp>
    </p:spTree>
    <p:extLst>
      <p:ext uri="{BB962C8B-B14F-4D97-AF65-F5344CB8AC3E}">
        <p14:creationId xmlns:p14="http://schemas.microsoft.com/office/powerpoint/2010/main" val="2159743519"/>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标题与项目符号">
    <p:spTree>
      <p:nvGrpSpPr>
        <p:cNvPr id="1" name=""/>
        <p:cNvGrpSpPr/>
        <p:nvPr/>
      </p:nvGrpSpPr>
      <p:grpSpPr>
        <a:xfrm>
          <a:off x="0" y="0"/>
          <a:ext cx="0" cy="0"/>
          <a:chOff x="0" y="0"/>
          <a:chExt cx="0" cy="0"/>
        </a:xfrm>
      </p:grpSpPr>
      <p:graphicFrame>
        <p:nvGraphicFramePr>
          <p:cNvPr id="33" name="对象 32">
            <a:extLst>
              <a:ext uri="{FF2B5EF4-FFF2-40B4-BE49-F238E27FC236}">
                <a16:creationId xmlns:a16="http://schemas.microsoft.com/office/drawing/2014/main" id="{2682B699-32B3-43D2-961B-C8344430D754}"/>
              </a:ext>
            </a:extLst>
          </p:cNvPr>
          <p:cNvGraphicFramePr>
            <a:graphicFrameLocks noChangeAspect="1"/>
          </p:cNvGraphicFramePr>
          <p:nvPr userDrawn="1">
            <p:extLst>
              <p:ext uri="{D42A27DB-BD31-4B8C-83A1-F6EECF244321}">
                <p14:modId xmlns:p14="http://schemas.microsoft.com/office/powerpoint/2010/main" val="543839400"/>
              </p:ext>
            </p:extLst>
          </p:nvPr>
        </p:nvGraphicFramePr>
        <p:xfrm>
          <a:off x="9489047" y="5261428"/>
          <a:ext cx="3515751" cy="4267200"/>
        </p:xfrm>
        <a:graphic>
          <a:graphicData uri="http://schemas.openxmlformats.org/presentationml/2006/ole">
            <mc:AlternateContent xmlns:mc="http://schemas.openxmlformats.org/markup-compatibility/2006">
              <mc:Choice xmlns:v="urn:schemas-microsoft-com:vml" Requires="v">
                <p:oleObj spid="_x0000_s2060" name="Image" r:id="rId3" imgW="10704600" imgH="13002840" progId="Photoshop.Image.13">
                  <p:embed/>
                </p:oleObj>
              </mc:Choice>
              <mc:Fallback>
                <p:oleObj name="Image" r:id="rId3" imgW="10704600" imgH="13002840" progId="Photoshop.Image.13">
                  <p:embed/>
                  <p:pic>
                    <p:nvPicPr>
                      <p:cNvPr id="5" name="对象 4">
                        <a:extLst>
                          <a:ext uri="{FF2B5EF4-FFF2-40B4-BE49-F238E27FC236}">
                            <a16:creationId xmlns:a16="http://schemas.microsoft.com/office/drawing/2014/main" id="{2E8F2F49-802F-469C-8F81-26EB2C3843EC}"/>
                          </a:ext>
                        </a:extLst>
                      </p:cNvPr>
                      <p:cNvPicPr/>
                      <p:nvPr/>
                    </p:nvPicPr>
                    <p:blipFill>
                      <a:blip r:embed="rId4"/>
                      <a:stretch>
                        <a:fillRect/>
                      </a:stretch>
                    </p:blipFill>
                    <p:spPr>
                      <a:xfrm>
                        <a:off x="9489047" y="5261428"/>
                        <a:ext cx="3515751" cy="4267200"/>
                      </a:xfrm>
                      <a:prstGeom prst="rect">
                        <a:avLst/>
                      </a:prstGeom>
                    </p:spPr>
                  </p:pic>
                </p:oleObj>
              </mc:Fallback>
            </mc:AlternateContent>
          </a:graphicData>
        </a:graphic>
      </p:graphicFrame>
      <p:grpSp>
        <p:nvGrpSpPr>
          <p:cNvPr id="108" name="组合 107">
            <a:extLst>
              <a:ext uri="{FF2B5EF4-FFF2-40B4-BE49-F238E27FC236}">
                <a16:creationId xmlns:a16="http://schemas.microsoft.com/office/drawing/2014/main" id="{C83CA04F-C28B-4264-B881-00E7A9C8F09C}"/>
              </a:ext>
            </a:extLst>
          </p:cNvPr>
          <p:cNvGrpSpPr/>
          <p:nvPr userDrawn="1"/>
        </p:nvGrpSpPr>
        <p:grpSpPr>
          <a:xfrm>
            <a:off x="0" y="60437"/>
            <a:ext cx="13004800" cy="1149238"/>
            <a:chOff x="0" y="60437"/>
            <a:chExt cx="13004800" cy="1149238"/>
          </a:xfrm>
        </p:grpSpPr>
        <p:sp>
          <p:nvSpPr>
            <p:cNvPr id="109" name="矩形">
              <a:extLst>
                <a:ext uri="{FF2B5EF4-FFF2-40B4-BE49-F238E27FC236}">
                  <a16:creationId xmlns:a16="http://schemas.microsoft.com/office/drawing/2014/main" id="{62BC2F17-DE19-4F42-8758-2D22721C3F7F}"/>
                </a:ext>
              </a:extLst>
            </p:cNvPr>
            <p:cNvSpPr/>
            <p:nvPr userDrawn="1"/>
          </p:nvSpPr>
          <p:spPr>
            <a:xfrm>
              <a:off x="0" y="125498"/>
              <a:ext cx="13004800" cy="933086"/>
            </a:xfrm>
            <a:prstGeom prst="rect">
              <a:avLst/>
            </a:prstGeom>
            <a:solidFill>
              <a:srgbClr val="921100"/>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dirty="0"/>
            </a:p>
          </p:txBody>
        </p:sp>
        <p:sp>
          <p:nvSpPr>
            <p:cNvPr id="110" name="矩形">
              <a:extLst>
                <a:ext uri="{FF2B5EF4-FFF2-40B4-BE49-F238E27FC236}">
                  <a16:creationId xmlns:a16="http://schemas.microsoft.com/office/drawing/2014/main" id="{176A3946-A669-4059-9414-B7912D78D90D}"/>
                </a:ext>
              </a:extLst>
            </p:cNvPr>
            <p:cNvSpPr/>
            <p:nvPr userDrawn="1"/>
          </p:nvSpPr>
          <p:spPr>
            <a:xfrm>
              <a:off x="212381" y="60437"/>
              <a:ext cx="2263147" cy="1149238"/>
            </a:xfrm>
            <a:prstGeom prst="rect">
              <a:avLst/>
            </a:prstGeom>
            <a:solidFill>
              <a:schemeClr val="bg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11" name="AIPKU">
              <a:extLst>
                <a:ext uri="{FF2B5EF4-FFF2-40B4-BE49-F238E27FC236}">
                  <a16:creationId xmlns:a16="http://schemas.microsoft.com/office/drawing/2014/main" id="{100C4C18-C277-45BD-A21B-46210B0E4BE3}"/>
                </a:ext>
              </a:extLst>
            </p:cNvPr>
            <p:cNvSpPr txBox="1"/>
            <p:nvPr/>
          </p:nvSpPr>
          <p:spPr>
            <a:xfrm>
              <a:off x="682706" y="353804"/>
              <a:ext cx="1274388" cy="564257"/>
            </a:xfrm>
            <a:prstGeom prst="rect">
              <a:avLst/>
            </a:prstGeom>
            <a:ln w="12700">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0000" b="0">
                  <a:latin typeface="Impact"/>
                  <a:ea typeface="Impact"/>
                  <a:cs typeface="Impact"/>
                  <a:sym typeface="Impact"/>
                </a:defRPr>
              </a:lvl1pPr>
            </a:lstStyle>
            <a:p>
              <a:r>
                <a:rPr lang="en-US" altLang="zh-CN" sz="3000" dirty="0">
                  <a:solidFill>
                    <a:srgbClr val="921100"/>
                  </a:solidFill>
                </a:rPr>
                <a:t>·</a:t>
              </a:r>
              <a:r>
                <a:rPr sz="3000" dirty="0">
                  <a:solidFill>
                    <a:srgbClr val="921100"/>
                  </a:solidFill>
                </a:rPr>
                <a:t>AIPKU</a:t>
              </a:r>
              <a:r>
                <a:rPr lang="en-US" altLang="zh-CN" sz="3000" dirty="0">
                  <a:solidFill>
                    <a:srgbClr val="921100"/>
                  </a:solidFill>
                </a:rPr>
                <a:t>·</a:t>
              </a:r>
              <a:endParaRPr sz="3000" dirty="0">
                <a:solidFill>
                  <a:srgbClr val="921100"/>
                </a:solidFill>
              </a:endParaRPr>
            </a:p>
          </p:txBody>
        </p:sp>
        <p:cxnSp>
          <p:nvCxnSpPr>
            <p:cNvPr id="112" name="直接连接符 111">
              <a:extLst>
                <a:ext uri="{FF2B5EF4-FFF2-40B4-BE49-F238E27FC236}">
                  <a16:creationId xmlns:a16="http://schemas.microsoft.com/office/drawing/2014/main" id="{BDD32EA1-5894-408C-B353-1446521A72AB}"/>
                </a:ext>
              </a:extLst>
            </p:cNvPr>
            <p:cNvCxnSpPr/>
            <p:nvPr/>
          </p:nvCxnSpPr>
          <p:spPr>
            <a:xfrm flipH="1">
              <a:off x="447161" y="529642"/>
              <a:ext cx="152884"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13" name="直接连接符 112">
              <a:extLst>
                <a:ext uri="{FF2B5EF4-FFF2-40B4-BE49-F238E27FC236}">
                  <a16:creationId xmlns:a16="http://schemas.microsoft.com/office/drawing/2014/main" id="{C5CF588F-AD25-4C62-B77D-540363309FB9}"/>
                </a:ext>
              </a:extLst>
            </p:cNvPr>
            <p:cNvCxnSpPr/>
            <p:nvPr/>
          </p:nvCxnSpPr>
          <p:spPr>
            <a:xfrm flipH="1">
              <a:off x="447161" y="740189"/>
              <a:ext cx="152884"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14" name="直接连接符 113">
              <a:extLst>
                <a:ext uri="{FF2B5EF4-FFF2-40B4-BE49-F238E27FC236}">
                  <a16:creationId xmlns:a16="http://schemas.microsoft.com/office/drawing/2014/main" id="{AA915144-9640-4455-BFCD-ADD9B60E52BE}"/>
                </a:ext>
              </a:extLst>
            </p:cNvPr>
            <p:cNvCxnSpPr>
              <a:cxnSpLocks/>
            </p:cNvCxnSpPr>
            <p:nvPr/>
          </p:nvCxnSpPr>
          <p:spPr>
            <a:xfrm flipH="1">
              <a:off x="491327" y="597155"/>
              <a:ext cx="10871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15" name="直接连接符 114">
              <a:extLst>
                <a:ext uri="{FF2B5EF4-FFF2-40B4-BE49-F238E27FC236}">
                  <a16:creationId xmlns:a16="http://schemas.microsoft.com/office/drawing/2014/main" id="{052C2E00-C3AA-4DBB-99DE-AB6EAF674A3A}"/>
                </a:ext>
              </a:extLst>
            </p:cNvPr>
            <p:cNvCxnSpPr>
              <a:cxnSpLocks/>
            </p:cNvCxnSpPr>
            <p:nvPr/>
          </p:nvCxnSpPr>
          <p:spPr>
            <a:xfrm flipH="1">
              <a:off x="491327" y="672128"/>
              <a:ext cx="10871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16" name="直接连接符 115">
              <a:extLst>
                <a:ext uri="{FF2B5EF4-FFF2-40B4-BE49-F238E27FC236}">
                  <a16:creationId xmlns:a16="http://schemas.microsoft.com/office/drawing/2014/main" id="{25CB55A5-5272-4136-AA64-CA53400DB2B2}"/>
                </a:ext>
              </a:extLst>
            </p:cNvPr>
            <p:cNvCxnSpPr>
              <a:cxnSpLocks/>
            </p:cNvCxnSpPr>
            <p:nvPr/>
          </p:nvCxnSpPr>
          <p:spPr>
            <a:xfrm flipH="1">
              <a:off x="393649" y="529642"/>
              <a:ext cx="3779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17" name="直接连接符 116">
              <a:extLst>
                <a:ext uri="{FF2B5EF4-FFF2-40B4-BE49-F238E27FC236}">
                  <a16:creationId xmlns:a16="http://schemas.microsoft.com/office/drawing/2014/main" id="{35CA1220-56C2-4DE9-9C2B-08B945731666}"/>
                </a:ext>
              </a:extLst>
            </p:cNvPr>
            <p:cNvCxnSpPr>
              <a:cxnSpLocks/>
            </p:cNvCxnSpPr>
            <p:nvPr/>
          </p:nvCxnSpPr>
          <p:spPr>
            <a:xfrm flipH="1">
              <a:off x="438243" y="597155"/>
              <a:ext cx="3779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18" name="直接连接符 117">
              <a:extLst>
                <a:ext uri="{FF2B5EF4-FFF2-40B4-BE49-F238E27FC236}">
                  <a16:creationId xmlns:a16="http://schemas.microsoft.com/office/drawing/2014/main" id="{CFD06BE2-9694-4A48-9126-F630B1347CC5}"/>
                </a:ext>
              </a:extLst>
            </p:cNvPr>
            <p:cNvCxnSpPr>
              <a:cxnSpLocks/>
            </p:cNvCxnSpPr>
            <p:nvPr/>
          </p:nvCxnSpPr>
          <p:spPr>
            <a:xfrm flipH="1">
              <a:off x="438244" y="672128"/>
              <a:ext cx="3779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19" name="直接连接符 118">
              <a:extLst>
                <a:ext uri="{FF2B5EF4-FFF2-40B4-BE49-F238E27FC236}">
                  <a16:creationId xmlns:a16="http://schemas.microsoft.com/office/drawing/2014/main" id="{6AF5BD91-39DF-4973-989F-166BEFB073E4}"/>
                </a:ext>
              </a:extLst>
            </p:cNvPr>
            <p:cNvCxnSpPr>
              <a:cxnSpLocks/>
            </p:cNvCxnSpPr>
            <p:nvPr/>
          </p:nvCxnSpPr>
          <p:spPr>
            <a:xfrm flipH="1">
              <a:off x="393650" y="740189"/>
              <a:ext cx="3779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sp>
          <p:nvSpPr>
            <p:cNvPr id="120" name="矩形: 剪去单角 119">
              <a:extLst>
                <a:ext uri="{FF2B5EF4-FFF2-40B4-BE49-F238E27FC236}">
                  <a16:creationId xmlns:a16="http://schemas.microsoft.com/office/drawing/2014/main" id="{075A2D0B-3B28-4076-A0DC-62E8F250B9C9}"/>
                </a:ext>
              </a:extLst>
            </p:cNvPr>
            <p:cNvSpPr/>
            <p:nvPr userDrawn="1"/>
          </p:nvSpPr>
          <p:spPr>
            <a:xfrm flipH="1">
              <a:off x="677723" y="366186"/>
              <a:ext cx="1274386" cy="539492"/>
            </a:xfrm>
            <a:prstGeom prst="snip1Rect">
              <a:avLst/>
            </a:prstGeom>
            <a:noFill/>
            <a:ln w="28575" cap="flat">
              <a:solidFill>
                <a:srgbClr val="9211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121" name="组合 120">
              <a:extLst>
                <a:ext uri="{FF2B5EF4-FFF2-40B4-BE49-F238E27FC236}">
                  <a16:creationId xmlns:a16="http://schemas.microsoft.com/office/drawing/2014/main" id="{844A2027-8784-4672-9379-5430283ACDF2}"/>
                </a:ext>
              </a:extLst>
            </p:cNvPr>
            <p:cNvGrpSpPr/>
            <p:nvPr userDrawn="1"/>
          </p:nvGrpSpPr>
          <p:grpSpPr>
            <a:xfrm>
              <a:off x="2027850" y="319096"/>
              <a:ext cx="262309" cy="139484"/>
              <a:chOff x="2027850" y="319096"/>
              <a:chExt cx="262309" cy="139484"/>
            </a:xfrm>
          </p:grpSpPr>
          <p:cxnSp>
            <p:nvCxnSpPr>
              <p:cNvPr id="130" name="连接符: 肘形 129">
                <a:extLst>
                  <a:ext uri="{FF2B5EF4-FFF2-40B4-BE49-F238E27FC236}">
                    <a16:creationId xmlns:a16="http://schemas.microsoft.com/office/drawing/2014/main" id="{26470D50-7E85-460A-90AF-CB5F914D54F0}"/>
                  </a:ext>
                </a:extLst>
              </p:cNvPr>
              <p:cNvCxnSpPr>
                <a:cxnSpLocks/>
              </p:cNvCxnSpPr>
              <p:nvPr/>
            </p:nvCxnSpPr>
            <p:spPr>
              <a:xfrm flipV="1">
                <a:off x="2027850" y="355793"/>
                <a:ext cx="195639" cy="102787"/>
              </a:xfrm>
              <a:prstGeom prst="bentConnector3">
                <a:avLst/>
              </a:prstGeom>
              <a:noFill/>
              <a:ln w="28575" cap="flat">
                <a:solidFill>
                  <a:srgbClr val="921100"/>
                </a:solidFill>
                <a:prstDash val="solid"/>
                <a:miter lim="400000"/>
                <a:tailEnd type="none"/>
              </a:ln>
              <a:effectLst/>
              <a:sp3d/>
            </p:spPr>
            <p:style>
              <a:lnRef idx="0">
                <a:scrgbClr r="0" g="0" b="0"/>
              </a:lnRef>
              <a:fillRef idx="0">
                <a:scrgbClr r="0" g="0" b="0"/>
              </a:fillRef>
              <a:effectRef idx="0">
                <a:scrgbClr r="0" g="0" b="0"/>
              </a:effectRef>
              <a:fontRef idx="none"/>
            </p:style>
          </p:cxnSp>
          <p:sp>
            <p:nvSpPr>
              <p:cNvPr id="131" name="椭圆 130">
                <a:extLst>
                  <a:ext uri="{FF2B5EF4-FFF2-40B4-BE49-F238E27FC236}">
                    <a16:creationId xmlns:a16="http://schemas.microsoft.com/office/drawing/2014/main" id="{42274B0A-2548-45E0-8AEC-B2C1A9B5406B}"/>
                  </a:ext>
                </a:extLst>
              </p:cNvPr>
              <p:cNvSpPr/>
              <p:nvPr/>
            </p:nvSpPr>
            <p:spPr>
              <a:xfrm>
                <a:off x="2215357" y="319096"/>
                <a:ext cx="74802" cy="74802"/>
              </a:xfrm>
              <a:prstGeom prst="ellipse">
                <a:avLst/>
              </a:prstGeom>
              <a:noFill/>
              <a:ln w="28575" cap="flat">
                <a:solidFill>
                  <a:srgbClr val="9211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200" b="0" i="0" u="none" strike="noStrike" cap="none" spc="0" normalizeH="0" baseline="0">
                  <a:ln>
                    <a:noFill/>
                  </a:ln>
                  <a:solidFill>
                    <a:srgbClr val="FFFFFF"/>
                  </a:solidFill>
                  <a:effectLst/>
                  <a:uFillTx/>
                  <a:latin typeface="+mn-lt"/>
                  <a:ea typeface="+mn-ea"/>
                  <a:cs typeface="+mn-cs"/>
                  <a:sym typeface="Helvetica Neue Medium"/>
                </a:endParaRPr>
              </a:p>
            </p:txBody>
          </p:sp>
        </p:grpSp>
        <p:cxnSp>
          <p:nvCxnSpPr>
            <p:cNvPr id="122" name="直接连接符 121">
              <a:extLst>
                <a:ext uri="{FF2B5EF4-FFF2-40B4-BE49-F238E27FC236}">
                  <a16:creationId xmlns:a16="http://schemas.microsoft.com/office/drawing/2014/main" id="{0511347D-C42D-4683-A873-90268D72504C}"/>
                </a:ext>
              </a:extLst>
            </p:cNvPr>
            <p:cNvCxnSpPr/>
            <p:nvPr userDrawn="1"/>
          </p:nvCxnSpPr>
          <p:spPr>
            <a:xfrm>
              <a:off x="2027850" y="529642"/>
              <a:ext cx="152884"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23" name="直接连接符 122">
              <a:extLst>
                <a:ext uri="{FF2B5EF4-FFF2-40B4-BE49-F238E27FC236}">
                  <a16:creationId xmlns:a16="http://schemas.microsoft.com/office/drawing/2014/main" id="{5265F914-40F5-43B3-B39A-C555F6CBB55D}"/>
                </a:ext>
              </a:extLst>
            </p:cNvPr>
            <p:cNvCxnSpPr/>
            <p:nvPr userDrawn="1"/>
          </p:nvCxnSpPr>
          <p:spPr>
            <a:xfrm>
              <a:off x="2027850" y="740189"/>
              <a:ext cx="152884"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24" name="直接连接符 123">
              <a:extLst>
                <a:ext uri="{FF2B5EF4-FFF2-40B4-BE49-F238E27FC236}">
                  <a16:creationId xmlns:a16="http://schemas.microsoft.com/office/drawing/2014/main" id="{168A2ACA-00C7-40A3-B88C-9C924F303D9B}"/>
                </a:ext>
              </a:extLst>
            </p:cNvPr>
            <p:cNvCxnSpPr>
              <a:cxnSpLocks/>
            </p:cNvCxnSpPr>
            <p:nvPr userDrawn="1"/>
          </p:nvCxnSpPr>
          <p:spPr>
            <a:xfrm>
              <a:off x="2027851" y="597155"/>
              <a:ext cx="10871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25" name="直接连接符 124">
              <a:extLst>
                <a:ext uri="{FF2B5EF4-FFF2-40B4-BE49-F238E27FC236}">
                  <a16:creationId xmlns:a16="http://schemas.microsoft.com/office/drawing/2014/main" id="{A5D878D6-34B7-4EF3-ABCE-2B3B0FBCF4CF}"/>
                </a:ext>
              </a:extLst>
            </p:cNvPr>
            <p:cNvCxnSpPr>
              <a:cxnSpLocks/>
            </p:cNvCxnSpPr>
            <p:nvPr userDrawn="1"/>
          </p:nvCxnSpPr>
          <p:spPr>
            <a:xfrm>
              <a:off x="2027851" y="672128"/>
              <a:ext cx="10871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26" name="直接连接符 125">
              <a:extLst>
                <a:ext uri="{FF2B5EF4-FFF2-40B4-BE49-F238E27FC236}">
                  <a16:creationId xmlns:a16="http://schemas.microsoft.com/office/drawing/2014/main" id="{918C00A7-FB2B-4C15-B9F3-1B4DCB348170}"/>
                </a:ext>
              </a:extLst>
            </p:cNvPr>
            <p:cNvCxnSpPr>
              <a:cxnSpLocks/>
            </p:cNvCxnSpPr>
            <p:nvPr userDrawn="1"/>
          </p:nvCxnSpPr>
          <p:spPr>
            <a:xfrm>
              <a:off x="2196449" y="529642"/>
              <a:ext cx="3779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27" name="直接连接符 126">
              <a:extLst>
                <a:ext uri="{FF2B5EF4-FFF2-40B4-BE49-F238E27FC236}">
                  <a16:creationId xmlns:a16="http://schemas.microsoft.com/office/drawing/2014/main" id="{8036C417-5150-4775-8A14-FA7D1355E410}"/>
                </a:ext>
              </a:extLst>
            </p:cNvPr>
            <p:cNvCxnSpPr>
              <a:cxnSpLocks/>
            </p:cNvCxnSpPr>
            <p:nvPr userDrawn="1"/>
          </p:nvCxnSpPr>
          <p:spPr>
            <a:xfrm>
              <a:off x="2151855" y="597155"/>
              <a:ext cx="3779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28" name="直接连接符 127">
              <a:extLst>
                <a:ext uri="{FF2B5EF4-FFF2-40B4-BE49-F238E27FC236}">
                  <a16:creationId xmlns:a16="http://schemas.microsoft.com/office/drawing/2014/main" id="{EC467EDB-777D-404B-B0A9-41E0AEF89CEA}"/>
                </a:ext>
              </a:extLst>
            </p:cNvPr>
            <p:cNvCxnSpPr>
              <a:cxnSpLocks/>
            </p:cNvCxnSpPr>
            <p:nvPr userDrawn="1"/>
          </p:nvCxnSpPr>
          <p:spPr>
            <a:xfrm>
              <a:off x="2151854" y="672128"/>
              <a:ext cx="3779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cxnSp>
          <p:nvCxnSpPr>
            <p:cNvPr id="129" name="直接连接符 128">
              <a:extLst>
                <a:ext uri="{FF2B5EF4-FFF2-40B4-BE49-F238E27FC236}">
                  <a16:creationId xmlns:a16="http://schemas.microsoft.com/office/drawing/2014/main" id="{E25AA19D-350A-4535-93FD-38F6FCA534FE}"/>
                </a:ext>
              </a:extLst>
            </p:cNvPr>
            <p:cNvCxnSpPr>
              <a:cxnSpLocks/>
            </p:cNvCxnSpPr>
            <p:nvPr userDrawn="1"/>
          </p:nvCxnSpPr>
          <p:spPr>
            <a:xfrm>
              <a:off x="2196448" y="740189"/>
              <a:ext cx="37797" cy="0"/>
            </a:xfrm>
            <a:prstGeom prst="line">
              <a:avLst/>
            </a:prstGeom>
            <a:noFill/>
            <a:ln w="28575" cap="flat">
              <a:solidFill>
                <a:srgbClr val="921100"/>
              </a:solidFill>
              <a:prstDash val="solid"/>
              <a:miter lim="400000"/>
            </a:ln>
            <a:effectLst/>
            <a:sp3d/>
          </p:spPr>
          <p:style>
            <a:lnRef idx="0">
              <a:scrgbClr r="0" g="0" b="0"/>
            </a:lnRef>
            <a:fillRef idx="0">
              <a:scrgbClr r="0" g="0" b="0"/>
            </a:fillRef>
            <a:effectRef idx="0">
              <a:scrgbClr r="0" g="0" b="0"/>
            </a:effectRef>
            <a:fontRef idx="none"/>
          </p:style>
        </p:cxnSp>
      </p:grpSp>
      <p:sp>
        <p:nvSpPr>
          <p:cNvPr id="132" name="矩形">
            <a:extLst>
              <a:ext uri="{FF2B5EF4-FFF2-40B4-BE49-F238E27FC236}">
                <a16:creationId xmlns:a16="http://schemas.microsoft.com/office/drawing/2014/main" id="{3E6A226B-C77F-4AC9-AD27-CBF11D3BEB6D}"/>
              </a:ext>
            </a:extLst>
          </p:cNvPr>
          <p:cNvSpPr/>
          <p:nvPr userDrawn="1"/>
        </p:nvSpPr>
        <p:spPr>
          <a:xfrm>
            <a:off x="1" y="9239523"/>
            <a:ext cx="13004800" cy="539491"/>
          </a:xfrm>
          <a:prstGeom prst="rect">
            <a:avLst/>
          </a:prstGeom>
          <a:solidFill>
            <a:srgbClr val="921100"/>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标题 1">
            <a:extLst>
              <a:ext uri="{FF2B5EF4-FFF2-40B4-BE49-F238E27FC236}">
                <a16:creationId xmlns:a16="http://schemas.microsoft.com/office/drawing/2014/main" id="{5CF1FD10-3304-4BF3-9476-E48EE246399F}"/>
              </a:ext>
            </a:extLst>
          </p:cNvPr>
          <p:cNvSpPr>
            <a:spLocks noGrp="1"/>
          </p:cNvSpPr>
          <p:nvPr>
            <p:ph type="title"/>
          </p:nvPr>
        </p:nvSpPr>
        <p:spPr>
          <a:xfrm>
            <a:off x="2733791" y="227219"/>
            <a:ext cx="9455069" cy="734756"/>
          </a:xfrm>
          <a:prstGeom prst="rect">
            <a:avLst/>
          </a:prstGeom>
        </p:spPr>
        <p:txBody>
          <a:bodyPr>
            <a:noAutofit/>
          </a:bodyPr>
          <a:lstStyle>
            <a:lvl1pPr algn="l">
              <a:defRPr sz="4000">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73" name="幻灯片编号"/>
          <p:cNvSpPr txBox="1">
            <a:spLocks noGrp="1"/>
          </p:cNvSpPr>
          <p:nvPr>
            <p:ph type="sldNum" sz="quarter" idx="2"/>
          </p:nvPr>
        </p:nvSpPr>
        <p:spPr>
          <a:xfrm>
            <a:off x="5501242" y="9237143"/>
            <a:ext cx="2002316" cy="516458"/>
          </a:xfrm>
          <a:prstGeom prst="rect">
            <a:avLst/>
          </a:prstGeom>
        </p:spPr>
        <p:txBody>
          <a:bodyPr/>
          <a:lstStyle>
            <a:lvl1pPr>
              <a:defRPr sz="2000">
                <a:solidFill>
                  <a:schemeClr val="bg1"/>
                </a:solidFill>
                <a:latin typeface="微软雅黑" panose="020B0503020204020204" pitchFamily="34" charset="-122"/>
                <a:ea typeface="微软雅黑" panose="020B0503020204020204" pitchFamily="34" charset="-122"/>
              </a:defRPr>
            </a:lvl1pPr>
          </a:lstStyle>
          <a:p>
            <a:fld id="{86CB4B4D-7CA3-9044-876B-883B54F8677D}" type="slidenum">
              <a:rPr lang="en-US" altLang="zh-CN" smtClean="0"/>
              <a:pPr/>
              <a:t>‹#›</a:t>
            </a:fld>
            <a:endParaRPr lang="zh-CN" altLang="en-US" dirty="0"/>
          </a:p>
        </p:txBody>
      </p:sp>
      <p:sp>
        <p:nvSpPr>
          <p:cNvPr id="72" name="正文级别 1…"/>
          <p:cNvSpPr txBox="1">
            <a:spLocks noGrp="1"/>
          </p:cNvSpPr>
          <p:nvPr>
            <p:ph type="body" idx="1" hasCustomPrompt="1"/>
          </p:nvPr>
        </p:nvSpPr>
        <p:spPr>
          <a:xfrm>
            <a:off x="952500" y="1460121"/>
            <a:ext cx="11099800" cy="7417179"/>
          </a:xfrm>
          <a:prstGeom prst="rect">
            <a:avLst/>
          </a:prstGeom>
        </p:spPr>
        <p:txBody>
          <a:bodyPr anchor="t">
            <a:normAutofit/>
          </a:bodyPr>
          <a:lstStyle>
            <a:lvl1pPr>
              <a:buClr>
                <a:schemeClr val="accent5">
                  <a:lumMod val="50000"/>
                </a:schemeClr>
              </a:buClr>
              <a:buSzPct val="140000"/>
              <a:defRPr sz="3000">
                <a:solidFill>
                  <a:schemeClr val="tx1"/>
                </a:solidFill>
                <a:latin typeface="微软雅黑" panose="020B0503020204020204" pitchFamily="34" charset="-122"/>
                <a:ea typeface="微软雅黑" panose="020B0503020204020204" pitchFamily="34" charset="-122"/>
              </a:defRPr>
            </a:lvl1pPr>
            <a:lvl2pPr>
              <a:buClr>
                <a:schemeClr val="accent5">
                  <a:lumMod val="50000"/>
                </a:schemeClr>
              </a:buClr>
              <a:buSzPct val="140000"/>
              <a:defRPr sz="3000">
                <a:solidFill>
                  <a:schemeClr val="tx1"/>
                </a:solidFill>
                <a:latin typeface="微软雅黑" panose="020B0503020204020204" pitchFamily="34" charset="-122"/>
                <a:ea typeface="微软雅黑" panose="020B0503020204020204" pitchFamily="34" charset="-122"/>
              </a:defRPr>
            </a:lvl2pPr>
            <a:lvl3pPr>
              <a:buClr>
                <a:schemeClr val="accent5">
                  <a:lumMod val="50000"/>
                </a:schemeClr>
              </a:buClr>
              <a:buSzPct val="140000"/>
              <a:defRPr sz="3000">
                <a:solidFill>
                  <a:schemeClr val="tx1"/>
                </a:solidFill>
                <a:latin typeface="微软雅黑" panose="020B0503020204020204" pitchFamily="34" charset="-122"/>
                <a:ea typeface="微软雅黑" panose="020B0503020204020204" pitchFamily="34" charset="-122"/>
              </a:defRPr>
            </a:lvl3pPr>
            <a:lvl4pPr>
              <a:buClr>
                <a:schemeClr val="accent5">
                  <a:lumMod val="50000"/>
                </a:schemeClr>
              </a:buClr>
              <a:buSzPct val="140000"/>
              <a:defRPr sz="3000">
                <a:solidFill>
                  <a:schemeClr val="tx1"/>
                </a:solidFill>
                <a:latin typeface="微软雅黑" panose="020B0503020204020204" pitchFamily="34" charset="-122"/>
                <a:ea typeface="微软雅黑" panose="020B0503020204020204" pitchFamily="34" charset="-122"/>
              </a:defRPr>
            </a:lvl4pPr>
            <a:lvl5pPr>
              <a:buClr>
                <a:schemeClr val="accent5">
                  <a:lumMod val="50000"/>
                </a:schemeClr>
              </a:buClr>
              <a:buSzPct val="140000"/>
              <a:defRPr sz="3000">
                <a:solidFill>
                  <a:schemeClr val="tx1"/>
                </a:solidFill>
                <a:latin typeface="微软雅黑" panose="020B0503020204020204" pitchFamily="34" charset="-122"/>
                <a:ea typeface="微软雅黑" panose="020B0503020204020204" pitchFamily="34" charset="-122"/>
              </a:defRPr>
            </a:lvl5pPr>
          </a:lstStyle>
          <a:p>
            <a:r>
              <a:rPr dirty="0" err="1"/>
              <a:t>正文级别</a:t>
            </a:r>
            <a:r>
              <a:rPr dirty="0"/>
              <a:t> 1</a:t>
            </a:r>
          </a:p>
          <a:p>
            <a:pPr lvl="1"/>
            <a:r>
              <a:rPr dirty="0" err="1"/>
              <a:t>正文级别</a:t>
            </a:r>
            <a:r>
              <a:rPr dirty="0"/>
              <a:t> 2</a:t>
            </a:r>
          </a:p>
          <a:p>
            <a:pPr lvl="2"/>
            <a:r>
              <a:rPr dirty="0" err="1"/>
              <a:t>正文级别</a:t>
            </a:r>
            <a:r>
              <a:rPr dirty="0"/>
              <a:t> 3</a:t>
            </a:r>
          </a:p>
          <a:p>
            <a:pPr lvl="3"/>
            <a:r>
              <a:rPr dirty="0" err="1"/>
              <a:t>正文级别</a:t>
            </a:r>
            <a:r>
              <a:rPr dirty="0"/>
              <a:t> 4</a:t>
            </a:r>
          </a:p>
          <a:p>
            <a:pPr lvl="4"/>
            <a:r>
              <a:rPr dirty="0" err="1"/>
              <a:t>正文级别</a:t>
            </a:r>
            <a:r>
              <a:rPr dirty="0"/>
              <a:t> 5</a:t>
            </a:r>
          </a:p>
        </p:txBody>
      </p:sp>
      <mc:AlternateContent xmlns:mc="http://schemas.openxmlformats.org/markup-compatibility/2006" xmlns:p14="http://schemas.microsoft.com/office/powerpoint/2010/main">
        <mc:Choice Requires="p14">
          <p:contentPart p14:bwMode="auto" r:id="rId5">
            <p14:nvContentPartPr>
              <p14:cNvPr id="3" name="墨迹 2">
                <a:extLst>
                  <a:ext uri="{FF2B5EF4-FFF2-40B4-BE49-F238E27FC236}">
                    <a16:creationId xmlns:a16="http://schemas.microsoft.com/office/drawing/2014/main" id="{F314FD8F-71AF-4CEB-91A3-F94E917D658F}"/>
                  </a:ext>
                </a:extLst>
              </p14:cNvPr>
              <p14:cNvContentPartPr/>
              <p14:nvPr userDrawn="1"/>
            </p14:nvContentPartPr>
            <p14:xfrm>
              <a:off x="2408167" y="1146093"/>
              <a:ext cx="360" cy="360"/>
            </p14:xfrm>
          </p:contentPart>
        </mc:Choice>
        <mc:Fallback xmlns="">
          <p:pic>
            <p:nvPicPr>
              <p:cNvPr id="3" name="墨迹 2">
                <a:extLst>
                  <a:ext uri="{FF2B5EF4-FFF2-40B4-BE49-F238E27FC236}">
                    <a16:creationId xmlns:a16="http://schemas.microsoft.com/office/drawing/2014/main" id="{F314FD8F-71AF-4CEB-91A3-F94E917D658F}"/>
                  </a:ext>
                </a:extLst>
              </p:cNvPr>
              <p:cNvPicPr/>
              <p:nvPr/>
            </p:nvPicPr>
            <p:blipFill>
              <a:blip r:embed="rId6"/>
              <a:stretch>
                <a:fillRect/>
              </a:stretch>
            </p:blipFill>
            <p:spPr>
              <a:xfrm>
                <a:off x="2372527" y="1110093"/>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5" name="墨迹 4">
                <a:extLst>
                  <a:ext uri="{FF2B5EF4-FFF2-40B4-BE49-F238E27FC236}">
                    <a16:creationId xmlns:a16="http://schemas.microsoft.com/office/drawing/2014/main" id="{D5489186-CD5D-43DF-9641-6DA7F8C3F7CF}"/>
                  </a:ext>
                </a:extLst>
              </p14:cNvPr>
              <p14:cNvContentPartPr/>
              <p14:nvPr userDrawn="1"/>
            </p14:nvContentPartPr>
            <p14:xfrm>
              <a:off x="1120087" y="463173"/>
              <a:ext cx="360" cy="298800"/>
            </p14:xfrm>
          </p:contentPart>
        </mc:Choice>
        <mc:Fallback xmlns="">
          <p:pic>
            <p:nvPicPr>
              <p:cNvPr id="5" name="墨迹 4">
                <a:extLst>
                  <a:ext uri="{FF2B5EF4-FFF2-40B4-BE49-F238E27FC236}">
                    <a16:creationId xmlns:a16="http://schemas.microsoft.com/office/drawing/2014/main" id="{D5489186-CD5D-43DF-9641-6DA7F8C3F7CF}"/>
                  </a:ext>
                </a:extLst>
              </p:cNvPr>
              <p:cNvPicPr/>
              <p:nvPr/>
            </p:nvPicPr>
            <p:blipFill>
              <a:blip r:embed="rId8"/>
              <a:stretch>
                <a:fillRect/>
              </a:stretch>
            </p:blipFill>
            <p:spPr>
              <a:xfrm>
                <a:off x="1084447" y="427173"/>
                <a:ext cx="72000" cy="3704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6" name="墨迹 5">
                <a:extLst>
                  <a:ext uri="{FF2B5EF4-FFF2-40B4-BE49-F238E27FC236}">
                    <a16:creationId xmlns:a16="http://schemas.microsoft.com/office/drawing/2014/main" id="{A68D9866-4B80-4B85-B14A-F5DE050B7F35}"/>
                  </a:ext>
                </a:extLst>
              </p14:cNvPr>
              <p14:cNvContentPartPr/>
              <p14:nvPr userDrawn="1"/>
            </p14:nvContentPartPr>
            <p14:xfrm>
              <a:off x="887167" y="470013"/>
              <a:ext cx="190440" cy="321120"/>
            </p14:xfrm>
          </p:contentPart>
        </mc:Choice>
        <mc:Fallback xmlns="">
          <p:pic>
            <p:nvPicPr>
              <p:cNvPr id="6" name="墨迹 5">
                <a:extLst>
                  <a:ext uri="{FF2B5EF4-FFF2-40B4-BE49-F238E27FC236}">
                    <a16:creationId xmlns:a16="http://schemas.microsoft.com/office/drawing/2014/main" id="{A68D9866-4B80-4B85-B14A-F5DE050B7F35}"/>
                  </a:ext>
                </a:extLst>
              </p:cNvPr>
              <p:cNvPicPr/>
              <p:nvPr/>
            </p:nvPicPr>
            <p:blipFill>
              <a:blip r:embed="rId10"/>
              <a:stretch>
                <a:fillRect/>
              </a:stretch>
            </p:blipFill>
            <p:spPr>
              <a:xfrm>
                <a:off x="851527" y="434013"/>
                <a:ext cx="262080" cy="392760"/>
              </a:xfrm>
              <a:prstGeom prst="rect">
                <a:avLst/>
              </a:prstGeom>
            </p:spPr>
          </p:pic>
        </mc:Fallback>
      </mc:AlternateContent>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5" r:id="rId2"/>
    <p:sldLayoutId id="2147483654" r:id="rId3"/>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customXml" Target="../ink/ink34.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customXml" Target="../ink/ink35.xml"/></Relationships>
</file>

<file path=ppt/slides/_rels/slide1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lbumentations-team/albumentations" TargetMode="External"/><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A4419B-E7F3-40AC-A986-10FCEDA45AA7}"/>
              </a:ext>
            </a:extLst>
          </p:cNvPr>
          <p:cNvSpPr>
            <a:spLocks noGrp="1"/>
          </p:cNvSpPr>
          <p:nvPr>
            <p:ph type="title"/>
          </p:nvPr>
        </p:nvSpPr>
        <p:spPr>
          <a:xfrm>
            <a:off x="1270000" y="2853278"/>
            <a:ext cx="10464800" cy="1445537"/>
          </a:xfrm>
        </p:spPr>
        <p:txBody>
          <a:bodyPr/>
          <a:lstStyle/>
          <a:p>
            <a:r>
              <a:rPr lang="en-US" altLang="en-US" sz="4400" dirty="0">
                <a:latin typeface="Arial" panose="020B0604020202020204" pitchFamily="34" charset="0"/>
                <a:cs typeface="Arial" panose="020B0604020202020204" pitchFamily="34" charset="0"/>
              </a:rPr>
              <a:t>Ensemble Learning with Morphological Processing for Cell Edge Detection</a:t>
            </a:r>
          </a:p>
        </p:txBody>
      </p:sp>
      <p:sp>
        <p:nvSpPr>
          <p:cNvPr id="3" name="文本占位符 2">
            <a:extLst>
              <a:ext uri="{FF2B5EF4-FFF2-40B4-BE49-F238E27FC236}">
                <a16:creationId xmlns:a16="http://schemas.microsoft.com/office/drawing/2014/main" id="{D08D9E7C-5DDB-4415-9803-C44343C383B7}"/>
              </a:ext>
            </a:extLst>
          </p:cNvPr>
          <p:cNvSpPr>
            <a:spLocks noGrp="1"/>
          </p:cNvSpPr>
          <p:nvPr>
            <p:ph type="body" sz="quarter" idx="1"/>
          </p:nvPr>
        </p:nvSpPr>
        <p:spPr>
          <a:xfrm>
            <a:off x="1270000" y="5858137"/>
            <a:ext cx="10464800" cy="734392"/>
          </a:xfrm>
        </p:spPr>
        <p:txBody>
          <a:bodyPr/>
          <a:lstStyle/>
          <a:p>
            <a:r>
              <a:rPr lang="en-US" altLang="zh-CN" sz="3200" dirty="0">
                <a:latin typeface="Arial" panose="020B0604020202020204" pitchFamily="34" charset="0"/>
                <a:cs typeface="Arial" panose="020B0604020202020204" pitchFamily="34" charset="0"/>
              </a:rPr>
              <a:t>Xinran Dong</a:t>
            </a:r>
          </a:p>
          <a:p>
            <a:r>
              <a:rPr lang="en-US" altLang="zh-CN" sz="3200" dirty="0">
                <a:latin typeface="Arial" panose="020B0604020202020204" pitchFamily="34" charset="0"/>
                <a:cs typeface="Arial" panose="020B0604020202020204" pitchFamily="34" charset="0"/>
              </a:rPr>
              <a:t>2301210603</a:t>
            </a:r>
            <a:endParaRPr lang="en-US" altLang="zh-CN" dirty="0"/>
          </a:p>
        </p:txBody>
      </p:sp>
      <p:grpSp>
        <p:nvGrpSpPr>
          <p:cNvPr id="11" name="组合 10">
            <a:extLst>
              <a:ext uri="{FF2B5EF4-FFF2-40B4-BE49-F238E27FC236}">
                <a16:creationId xmlns:a16="http://schemas.microsoft.com/office/drawing/2014/main" id="{9F58765D-08EC-4A40-8019-20D4BA3D4EB1}"/>
              </a:ext>
            </a:extLst>
          </p:cNvPr>
          <p:cNvGrpSpPr/>
          <p:nvPr/>
        </p:nvGrpSpPr>
        <p:grpSpPr>
          <a:xfrm>
            <a:off x="6010015" y="4918015"/>
            <a:ext cx="293760" cy="298440"/>
            <a:chOff x="6010015" y="4918015"/>
            <a:chExt cx="293760" cy="298440"/>
          </a:xfrm>
        </p:grpSpPr>
        <mc:AlternateContent xmlns:mc="http://schemas.openxmlformats.org/markup-compatibility/2006" xmlns:p14="http://schemas.microsoft.com/office/powerpoint/2010/main">
          <mc:Choice Requires="p14">
            <p:contentPart p14:bwMode="auto" r:id="rId2">
              <p14:nvContentPartPr>
                <p14:cNvPr id="9" name="墨迹 8">
                  <a:extLst>
                    <a:ext uri="{FF2B5EF4-FFF2-40B4-BE49-F238E27FC236}">
                      <a16:creationId xmlns:a16="http://schemas.microsoft.com/office/drawing/2014/main" id="{49FA8CF1-76D3-4FCD-BEB3-6E5F79FDB9F6}"/>
                    </a:ext>
                  </a:extLst>
                </p14:cNvPr>
                <p14:cNvContentPartPr/>
                <p14:nvPr/>
              </p14:nvContentPartPr>
              <p14:xfrm>
                <a:off x="6010015" y="4918015"/>
                <a:ext cx="280800" cy="291960"/>
              </p14:xfrm>
            </p:contentPart>
          </mc:Choice>
          <mc:Fallback xmlns="">
            <p:pic>
              <p:nvPicPr>
                <p:cNvPr id="9" name="墨迹 8">
                  <a:extLst>
                    <a:ext uri="{FF2B5EF4-FFF2-40B4-BE49-F238E27FC236}">
                      <a16:creationId xmlns:a16="http://schemas.microsoft.com/office/drawing/2014/main" id="{49FA8CF1-76D3-4FCD-BEB3-6E5F79FDB9F6}"/>
                    </a:ext>
                  </a:extLst>
                </p:cNvPr>
                <p:cNvPicPr/>
                <p:nvPr/>
              </p:nvPicPr>
              <p:blipFill>
                <a:blip r:embed="rId3"/>
                <a:stretch>
                  <a:fillRect/>
                </a:stretch>
              </p:blipFill>
              <p:spPr>
                <a:xfrm>
                  <a:off x="5974015" y="4882375"/>
                  <a:ext cx="352440" cy="3636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0" name="墨迹 9">
                  <a:extLst>
                    <a:ext uri="{FF2B5EF4-FFF2-40B4-BE49-F238E27FC236}">
                      <a16:creationId xmlns:a16="http://schemas.microsoft.com/office/drawing/2014/main" id="{D2DE395A-6FCD-47A2-BEB7-4083C3E4D861}"/>
                    </a:ext>
                  </a:extLst>
                </p14:cNvPr>
                <p14:cNvContentPartPr/>
                <p14:nvPr/>
              </p14:nvContentPartPr>
              <p14:xfrm>
                <a:off x="6303415" y="5216095"/>
                <a:ext cx="360" cy="360"/>
              </p14:xfrm>
            </p:contentPart>
          </mc:Choice>
          <mc:Fallback xmlns="">
            <p:pic>
              <p:nvPicPr>
                <p:cNvPr id="10" name="墨迹 9">
                  <a:extLst>
                    <a:ext uri="{FF2B5EF4-FFF2-40B4-BE49-F238E27FC236}">
                      <a16:creationId xmlns:a16="http://schemas.microsoft.com/office/drawing/2014/main" id="{D2DE395A-6FCD-47A2-BEB7-4083C3E4D861}"/>
                    </a:ext>
                  </a:extLst>
                </p:cNvPr>
                <p:cNvPicPr/>
                <p:nvPr/>
              </p:nvPicPr>
              <p:blipFill>
                <a:blip r:embed="rId5"/>
                <a:stretch>
                  <a:fillRect/>
                </a:stretch>
              </p:blipFill>
              <p:spPr>
                <a:xfrm>
                  <a:off x="6267415" y="5180095"/>
                  <a:ext cx="72000" cy="72000"/>
                </a:xfrm>
                <a:prstGeom prst="rect">
                  <a:avLst/>
                </a:prstGeom>
              </p:spPr>
            </p:pic>
          </mc:Fallback>
        </mc:AlternateContent>
      </p:grpSp>
    </p:spTree>
    <p:extLst>
      <p:ext uri="{BB962C8B-B14F-4D97-AF65-F5344CB8AC3E}">
        <p14:creationId xmlns:p14="http://schemas.microsoft.com/office/powerpoint/2010/main" val="3872397373"/>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Architecture-DDS</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Yun, Liu, et.al "Semantic Edge Detection with Diverse Deep Supervision", PAMI 2018</a:t>
            </a:r>
          </a:p>
        </p:txBody>
      </p:sp>
      <p:pic>
        <p:nvPicPr>
          <p:cNvPr id="7" name="图片 6" descr="日程表&#10;&#10;中度可信度描述已自动生成">
            <a:extLst>
              <a:ext uri="{FF2B5EF4-FFF2-40B4-BE49-F238E27FC236}">
                <a16:creationId xmlns:a16="http://schemas.microsoft.com/office/drawing/2014/main" id="{8157E27C-31BE-405D-9DE1-6A7AD7A6BD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626" y="2772696"/>
            <a:ext cx="11669474" cy="4859594"/>
          </a:xfrm>
          <a:prstGeom prst="rect">
            <a:avLst/>
          </a:prstGeom>
        </p:spPr>
      </p:pic>
    </p:spTree>
    <p:extLst>
      <p:ext uri="{BB962C8B-B14F-4D97-AF65-F5344CB8AC3E}">
        <p14:creationId xmlns:p14="http://schemas.microsoft.com/office/powerpoint/2010/main" val="113554442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Architecture-DFF</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Hu, Yuan, et.al "Dynamic Feature Fusion for Semantic Edge Detection", AAAI 2019</a:t>
            </a:r>
          </a:p>
        </p:txBody>
      </p:sp>
      <p:pic>
        <p:nvPicPr>
          <p:cNvPr id="5" name="图片 4">
            <a:extLst>
              <a:ext uri="{FF2B5EF4-FFF2-40B4-BE49-F238E27FC236}">
                <a16:creationId xmlns:a16="http://schemas.microsoft.com/office/drawing/2014/main" id="{B8F79ECA-32B4-435A-BC80-267D3C2C0F61}"/>
              </a:ext>
            </a:extLst>
          </p:cNvPr>
          <p:cNvPicPr>
            <a:picLocks noChangeAspect="1"/>
          </p:cNvPicPr>
          <p:nvPr/>
        </p:nvPicPr>
        <p:blipFill>
          <a:blip r:embed="rId2"/>
          <a:stretch>
            <a:fillRect/>
          </a:stretch>
        </p:blipFill>
        <p:spPr>
          <a:xfrm>
            <a:off x="0" y="3193620"/>
            <a:ext cx="13004800" cy="4011139"/>
          </a:xfrm>
          <a:prstGeom prst="rect">
            <a:avLst/>
          </a:prstGeom>
        </p:spPr>
      </p:pic>
    </p:spTree>
    <p:extLst>
      <p:ext uri="{BB962C8B-B14F-4D97-AF65-F5344CB8AC3E}">
        <p14:creationId xmlns:p14="http://schemas.microsoft.com/office/powerpoint/2010/main" val="252621458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Architecture</a:t>
            </a:r>
            <a:endParaRPr lang="en-US" altLang="zh-CN" dirty="0"/>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endParaRPr lang="en-US" altLang="zh-CN" sz="2800" dirty="0">
              <a:latin typeface="Arial" panose="020B0604020202020204" pitchFamily="34" charset="0"/>
              <a:cs typeface="Arial" panose="020B0604020202020204" pitchFamily="34" charset="0"/>
            </a:endParaRPr>
          </a:p>
          <a:p>
            <a:r>
              <a:rPr lang="en-US" altLang="zh-CN" sz="2800" dirty="0">
                <a:latin typeface="Arial" panose="020B0604020202020204" pitchFamily="34" charset="0"/>
                <a:cs typeface="Arial" panose="020B0604020202020204" pitchFamily="34" charset="0"/>
              </a:rPr>
              <a:t>We use a pretrained ResNet-50 as backbone for all network structures. </a:t>
            </a:r>
          </a:p>
          <a:p>
            <a:r>
              <a:rPr lang="en-US" altLang="zh-CN" sz="2800" dirty="0">
                <a:latin typeface="Arial" panose="020B0604020202020204" pitchFamily="34" charset="0"/>
                <a:cs typeface="Arial" panose="020B0604020202020204" pitchFamily="34" charset="0"/>
              </a:rPr>
              <a:t>We also use </a:t>
            </a:r>
            <a:r>
              <a:rPr lang="en-US" altLang="en-US" sz="2800" dirty="0">
                <a:solidFill>
                  <a:srgbClr val="000000"/>
                </a:solidFill>
                <a:latin typeface="Arial" panose="020B0604020202020204" pitchFamily="34" charset="0"/>
                <a:cs typeface="Arial" panose="020B0604020202020204" pitchFamily="34" charset="0"/>
              </a:rPr>
              <a:t>model ensemble to improve robustness which is very important in the medical field.</a:t>
            </a:r>
          </a:p>
        </p:txBody>
      </p:sp>
    </p:spTree>
    <p:extLst>
      <p:ext uri="{BB962C8B-B14F-4D97-AF65-F5344CB8AC3E}">
        <p14:creationId xmlns:p14="http://schemas.microsoft.com/office/powerpoint/2010/main" val="131789506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Training</a:t>
            </a:r>
          </a:p>
        </p:txBody>
      </p:sp>
      <mc:AlternateContent xmlns:mc="http://schemas.openxmlformats.org/markup-compatibility/2006" xmlns:a14="http://schemas.microsoft.com/office/drawing/2010/main">
        <mc:Choice Requires="a14">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Loss</a:t>
                </a:r>
              </a:p>
              <a:p>
                <a:pPr lvl="1"/>
                <a:r>
                  <a:rPr lang="en-US" altLang="zh-CN" dirty="0">
                    <a:latin typeface="Arial" panose="020B0604020202020204" pitchFamily="34" charset="0"/>
                    <a:cs typeface="Arial" panose="020B0604020202020204" pitchFamily="34" charset="0"/>
                  </a:rPr>
                  <a:t>Focal Loss (</a:t>
                </a:r>
                <a:r>
                  <a:rPr lang="en-US" altLang="zh-CN" dirty="0" err="1">
                    <a:latin typeface="Arial" panose="020B0604020202020204" pitchFamily="34" charset="0"/>
                    <a:cs typeface="Arial" panose="020B0604020202020204" pitchFamily="34" charset="0"/>
                  </a:rPr>
                  <a:t>BCELoss</a:t>
                </a:r>
                <a:r>
                  <a:rPr lang="en-US" altLang="zh-CN" dirty="0">
                    <a:latin typeface="Arial" panose="020B0604020202020204" pitchFamily="34" charset="0"/>
                    <a:cs typeface="Arial" panose="020B0604020202020204" pitchFamily="34" charset="0"/>
                  </a:rPr>
                  <a:t> with weight): </a:t>
                </a:r>
                <a14:m>
                  <m:oMath xmlns:m="http://schemas.openxmlformats.org/officeDocument/2006/math">
                    <m:r>
                      <m:rPr>
                        <m:sty m:val="p"/>
                      </m:rPr>
                      <a:rPr lang="el-GR" altLang="zh-CN" i="1" smtClean="0">
                        <a:latin typeface="Cambria Math" panose="02040503050406030204" pitchFamily="18" charset="0"/>
                        <a:ea typeface="Cambria Math" panose="02040503050406030204" pitchFamily="18" charset="0"/>
                        <a:cs typeface="Arial" panose="020B0604020202020204" pitchFamily="34" charset="0"/>
                      </a:rPr>
                      <m:t>α</m:t>
                    </m:r>
                    <m:r>
                      <a:rPr lang="en-US" altLang="zh-CN" b="0" i="1" smtClean="0">
                        <a:latin typeface="Cambria Math" panose="02040503050406030204" pitchFamily="18" charset="0"/>
                        <a:ea typeface="Cambria Math" panose="02040503050406030204" pitchFamily="18" charset="0"/>
                        <a:cs typeface="Arial" panose="020B0604020202020204" pitchFamily="34" charset="0"/>
                      </a:rPr>
                      <m:t>=0.7,  </m:t>
                    </m:r>
                    <m:r>
                      <a:rPr lang="zh-CN" altLang="en-US" i="1" smtClean="0">
                        <a:latin typeface="Cambria Math" panose="02040503050406030204" pitchFamily="18" charset="0"/>
                        <a:cs typeface="Arial" panose="020B0604020202020204" pitchFamily="34" charset="0"/>
                      </a:rPr>
                      <m:t>𝛾</m:t>
                    </m:r>
                    <m:r>
                      <a:rPr lang="en-US" altLang="zh-CN" b="0" i="1" smtClean="0">
                        <a:latin typeface="Cambria Math" panose="02040503050406030204" pitchFamily="18" charset="0"/>
                        <a:cs typeface="Arial" panose="020B0604020202020204" pitchFamily="34" charset="0"/>
                      </a:rPr>
                      <m:t>=2</m:t>
                    </m:r>
                  </m:oMath>
                </a14:m>
                <a:endParaRPr lang="en-US" altLang="zh-CN" dirty="0">
                  <a:latin typeface="Arial" panose="020B0604020202020204" pitchFamily="34" charset="0"/>
                  <a:cs typeface="Arial" panose="020B0604020202020204" pitchFamily="34" charset="0"/>
                </a:endParaRPr>
              </a:p>
              <a:p>
                <a:pPr lvl="1"/>
                <a:r>
                  <a:rPr lang="en-US" altLang="zh-CN" dirty="0">
                    <a:latin typeface="Arial" panose="020B0604020202020204" pitchFamily="34" charset="0"/>
                    <a:cs typeface="Arial" panose="020B0604020202020204" pitchFamily="34" charset="0"/>
                  </a:rPr>
                  <a:t>F-score Loss (1 - F-score, derivable version, without binarization)</a:t>
                </a:r>
              </a:p>
              <a:p>
                <a:pPr lvl="1"/>
                <a:r>
                  <a:rPr lang="en-US" altLang="zh-CN" dirty="0">
                    <a:latin typeface="Arial" panose="020B0604020202020204" pitchFamily="34" charset="0"/>
                    <a:cs typeface="Arial" panose="020B0604020202020204" pitchFamily="34" charset="0"/>
                  </a:rPr>
                  <a:t>Near Edge Loss (</a:t>
                </a:r>
                <a:r>
                  <a:rPr lang="en-US" altLang="zh-CN" b="0" i="0" dirty="0">
                    <a:solidFill>
                      <a:srgbClr val="333333"/>
                    </a:solidFill>
                    <a:effectLst/>
                    <a:latin typeface="tahoma" panose="020B0604030504040204" pitchFamily="34" charset="0"/>
                  </a:rPr>
                  <a:t>proposed in </a:t>
                </a:r>
                <a:r>
                  <a:rPr lang="en-US" altLang="zh-CN" b="0" i="0" dirty="0" err="1">
                    <a:solidFill>
                      <a:srgbClr val="333333"/>
                    </a:solidFill>
                    <a:effectLst/>
                    <a:latin typeface="tahoma" panose="020B0604030504040204" pitchFamily="34" charset="0"/>
                  </a:rPr>
                  <a:t>UNet</a:t>
                </a:r>
                <a:r>
                  <a:rPr lang="en-US" altLang="zh-CN" b="0" i="0" dirty="0">
                    <a:solidFill>
                      <a:srgbClr val="333333"/>
                    </a:solidFill>
                    <a:effectLst/>
                    <a:latin typeface="tahoma" panose="020B0604030504040204" pitchFamily="34" charset="0"/>
                  </a:rPr>
                  <a:t>)</a:t>
                </a:r>
              </a:p>
              <a:p>
                <a:pPr lvl="1"/>
                <a:endParaRPr lang="en-US" altLang="zh-CN" dirty="0">
                  <a:solidFill>
                    <a:srgbClr val="333333"/>
                  </a:solidFill>
                  <a:latin typeface="tahoma" panose="020B0604030504040204" pitchFamily="34" charset="0"/>
                  <a:cs typeface="Arial" panose="020B0604020202020204" pitchFamily="34" charset="0"/>
                </a:endParaRPr>
              </a:p>
              <a:p>
                <a:pPr lvl="1"/>
                <a:r>
                  <a:rPr lang="en-US" altLang="zh-CN" sz="2800" dirty="0" err="1">
                    <a:solidFill>
                      <a:srgbClr val="333333"/>
                    </a:solidFill>
                    <a:latin typeface="tahoma" panose="020B0604030504040204" pitchFamily="34" charset="0"/>
                    <a:cs typeface="Arial" panose="020B0604020202020204" pitchFamily="34" charset="0"/>
                  </a:rPr>
                  <a:t>TotalLoss</a:t>
                </a:r>
                <a:r>
                  <a:rPr lang="en-US" altLang="zh-CN" sz="2800" dirty="0">
                    <a:solidFill>
                      <a:srgbClr val="333333"/>
                    </a:solidFill>
                    <a:latin typeface="tahoma" panose="020B0604030504040204" pitchFamily="34" charset="0"/>
                    <a:cs typeface="Arial" panose="020B0604020202020204" pitchFamily="34" charset="0"/>
                  </a:rPr>
                  <a:t>  = 0.5×</a:t>
                </a:r>
                <a:r>
                  <a:rPr lang="en-US" altLang="zh-CN" sz="2800" dirty="0">
                    <a:latin typeface="Arial" panose="020B0604020202020204" pitchFamily="34" charset="0"/>
                    <a:cs typeface="Arial" panose="020B0604020202020204" pitchFamily="34" charset="0"/>
                  </a:rPr>
                  <a:t>FocalLoss + </a:t>
                </a:r>
                <a:r>
                  <a:rPr lang="en-US" altLang="zh-CN" sz="2800" dirty="0">
                    <a:solidFill>
                      <a:srgbClr val="333333"/>
                    </a:solidFill>
                    <a:latin typeface="tahoma" panose="020B0604030504040204" pitchFamily="34" charset="0"/>
                    <a:cs typeface="Arial" panose="020B0604020202020204" pitchFamily="34" charset="0"/>
                  </a:rPr>
                  <a:t>0.5×</a:t>
                </a:r>
                <a:r>
                  <a:rPr lang="en-US" altLang="zh-CN" sz="2800" dirty="0">
                    <a:latin typeface="Arial" panose="020B0604020202020204" pitchFamily="34" charset="0"/>
                    <a:cs typeface="Arial" panose="020B0604020202020204" pitchFamily="34" charset="0"/>
                  </a:rPr>
                  <a:t>F-scoreLoss</a:t>
                </a:r>
                <a:r>
                  <a:rPr lang="en-US" altLang="zh-CN" sz="2800" dirty="0">
                    <a:solidFill>
                      <a:srgbClr val="333333"/>
                    </a:solidFill>
                    <a:latin typeface="tahoma" panose="020B0604030504040204" pitchFamily="34" charset="0"/>
                    <a:cs typeface="Arial" panose="020B0604020202020204" pitchFamily="34" charset="0"/>
                  </a:rPr>
                  <a:t> + 0.4×</a:t>
                </a:r>
                <a:r>
                  <a:rPr lang="en-US" altLang="zh-CN" sz="2800" dirty="0">
                    <a:latin typeface="Arial" panose="020B0604020202020204" pitchFamily="34" charset="0"/>
                    <a:cs typeface="Arial" panose="020B0604020202020204" pitchFamily="34" charset="0"/>
                  </a:rPr>
                  <a:t>NearEdgeLoss </a:t>
                </a:r>
              </a:p>
            </p:txBody>
          </p:sp>
        </mc:Choice>
        <mc:Fallback xmlns="">
          <p:sp>
            <p:nvSpPr>
              <p:cNvPr id="3" name="文本占位符 2">
                <a:extLst>
                  <a:ext uri="{FF2B5EF4-FFF2-40B4-BE49-F238E27FC236}">
                    <a16:creationId xmlns:a16="http://schemas.microsoft.com/office/drawing/2014/main" id="{8E85637C-22BE-457A-B51D-AB227ACE4EF0}"/>
                  </a:ext>
                </a:extLst>
              </p:cNvPr>
              <p:cNvSpPr>
                <a:spLocks noGrp="1" noRot="1" noChangeAspect="1" noMove="1" noResize="1" noEditPoints="1" noAdjustHandles="1" noChangeArrowheads="1" noChangeShapeType="1" noTextEdit="1"/>
              </p:cNvSpPr>
              <p:nvPr>
                <p:ph type="body" idx="1"/>
              </p:nvPr>
            </p:nvSpPr>
            <p:spPr>
              <a:xfrm>
                <a:off x="647700" y="1490601"/>
                <a:ext cx="12357100" cy="7417179"/>
              </a:xfrm>
              <a:blipFill>
                <a:blip r:embed="rId2"/>
                <a:stretch>
                  <a:fillRect l="-1727" t="-3043" r="-93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55944734"/>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Training</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Setting</a:t>
            </a:r>
          </a:p>
          <a:p>
            <a:pPr lvl="1"/>
            <a:r>
              <a:rPr lang="en-US" altLang="zh-CN" dirty="0">
                <a:latin typeface="Arial" panose="020B0604020202020204" pitchFamily="34" charset="0"/>
                <a:cs typeface="Arial" panose="020B0604020202020204" pitchFamily="34" charset="0"/>
              </a:rPr>
              <a:t>Optimizer: Adam</a:t>
            </a:r>
          </a:p>
          <a:p>
            <a:pPr lvl="1"/>
            <a:r>
              <a:rPr lang="en-US" altLang="zh-CN" dirty="0">
                <a:latin typeface="Arial" panose="020B0604020202020204" pitchFamily="34" charset="0"/>
                <a:cs typeface="Arial" panose="020B0604020202020204" pitchFamily="34" charset="0"/>
              </a:rPr>
              <a:t>Learning rate: backbone 0.004, other 0.04</a:t>
            </a:r>
          </a:p>
          <a:p>
            <a:pPr lvl="1"/>
            <a:r>
              <a:rPr lang="en-US" altLang="zh-CN" dirty="0">
                <a:latin typeface="Arial" panose="020B0604020202020204" pitchFamily="34" charset="0"/>
                <a:cs typeface="Arial" panose="020B0604020202020204" pitchFamily="34" charset="0"/>
              </a:rPr>
              <a:t>Batch size: 12</a:t>
            </a:r>
          </a:p>
          <a:p>
            <a:pPr lvl="1"/>
            <a:r>
              <a:rPr lang="en-US" altLang="zh-CN" dirty="0">
                <a:latin typeface="Arial" panose="020B0604020202020204" pitchFamily="34" charset="0"/>
                <a:cs typeface="Arial" panose="020B0604020202020204" pitchFamily="34" charset="0"/>
              </a:rPr>
              <a:t>Epoch: 200</a:t>
            </a:r>
          </a:p>
          <a:p>
            <a:pPr lvl="1"/>
            <a:r>
              <a:rPr lang="en-US" altLang="zh-CN" dirty="0">
                <a:latin typeface="Arial" panose="020B0604020202020204" pitchFamily="34" charset="0"/>
                <a:cs typeface="Arial" panose="020B0604020202020204" pitchFamily="34" charset="0"/>
              </a:rPr>
              <a:t>GPU: 4 </a:t>
            </a:r>
            <a:r>
              <a:rPr lang="en-US" altLang="zh-CN" b="0" i="0" dirty="0">
                <a:solidFill>
                  <a:srgbClr val="24292F"/>
                </a:solidFill>
                <a:effectLst/>
                <a:latin typeface="Arial" panose="020B0604020202020204" pitchFamily="34" charset="0"/>
                <a:cs typeface="Arial" panose="020B0604020202020204" pitchFamily="34" charset="0"/>
              </a:rPr>
              <a:t>NVIDIA 2080Ti (12GB memory each)</a:t>
            </a:r>
          </a:p>
          <a:p>
            <a:pPr lvl="1"/>
            <a:r>
              <a:rPr lang="en-US" altLang="zh-CN" dirty="0">
                <a:solidFill>
                  <a:srgbClr val="24292F"/>
                </a:solidFill>
                <a:latin typeface="Arial" panose="020B0604020202020204" pitchFamily="34" charset="0"/>
                <a:cs typeface="Arial" panose="020B0604020202020204" pitchFamily="34" charset="0"/>
              </a:rPr>
              <a:t>AMP: True</a:t>
            </a:r>
            <a:endParaRPr lang="en-US" altLang="zh-C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615072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Training</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Other hyperparameter</a:t>
            </a:r>
          </a:p>
          <a:p>
            <a:pPr lvl="1"/>
            <a:r>
              <a:rPr lang="en-US" altLang="zh-CN" dirty="0">
                <a:latin typeface="Arial" panose="020B0604020202020204" pitchFamily="34" charset="0"/>
                <a:cs typeface="Arial" panose="020B0604020202020204" pitchFamily="34" charset="0"/>
              </a:rPr>
              <a:t>Crop size: 512×512</a:t>
            </a:r>
          </a:p>
          <a:p>
            <a:pPr lvl="1"/>
            <a:r>
              <a:rPr lang="en-US" altLang="zh-CN" dirty="0">
                <a:latin typeface="Arial" panose="020B0604020202020204" pitchFamily="34" charset="0"/>
                <a:cs typeface="Arial" panose="020B0604020202020204" pitchFamily="34" charset="0"/>
              </a:rPr>
              <a:t>Pre-process binarization threshold: 122</a:t>
            </a:r>
          </a:p>
          <a:p>
            <a:pPr lvl="1"/>
            <a:r>
              <a:rPr lang="en-US" altLang="zh-CN" dirty="0">
                <a:latin typeface="Arial" panose="020B0604020202020204" pitchFamily="34" charset="0"/>
                <a:cs typeface="Arial" panose="020B0604020202020204" pitchFamily="34" charset="0"/>
              </a:rPr>
              <a:t>Post-process binarization threshold: 127.5</a:t>
            </a:r>
          </a:p>
          <a:p>
            <a:pPr lvl="1"/>
            <a:endParaRPr lang="en-US" altLang="zh-C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9078219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sz="3600" dirty="0">
                <a:latin typeface="Arial" panose="020B0604020202020204" pitchFamily="34" charset="0"/>
                <a:cs typeface="Arial" panose="020B0604020202020204" pitchFamily="34" charset="0"/>
              </a:rPr>
              <a:t>Post-processing: </a:t>
            </a:r>
            <a:r>
              <a:rPr lang="en-US" altLang="en-US" sz="3600" dirty="0">
                <a:latin typeface="Arial" panose="020B0604020202020204" pitchFamily="34" charset="0"/>
                <a:cs typeface="Arial" panose="020B0604020202020204" pitchFamily="34" charset="0"/>
              </a:rPr>
              <a:t>morphological processing</a:t>
            </a:r>
            <a:endParaRPr lang="en-US" altLang="zh-CN" sz="36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pPr>
                  <a:spcBef>
                    <a:spcPts val="1800"/>
                  </a:spcBef>
                </a:pPr>
                <a:r>
                  <a:rPr lang="en-US" altLang="en-US" sz="2800" dirty="0">
                    <a:solidFill>
                      <a:srgbClr val="000000"/>
                    </a:solidFill>
                    <a:latin typeface="Arial" panose="020B0604020202020204" pitchFamily="34" charset="0"/>
                    <a:cs typeface="Arial" panose="020B0604020202020204" pitchFamily="34" charset="0"/>
                  </a:rPr>
                  <a:t>During the training process, we found that the </a:t>
                </a:r>
                <a:r>
                  <a:rPr lang="en-US" altLang="en-US" sz="2800" b="1" dirty="0">
                    <a:solidFill>
                      <a:srgbClr val="000000"/>
                    </a:solidFill>
                    <a:latin typeface="Arial" panose="020B0604020202020204" pitchFamily="34" charset="0"/>
                    <a:cs typeface="Arial" panose="020B0604020202020204" pitchFamily="34" charset="0"/>
                  </a:rPr>
                  <a:t>precision</a:t>
                </a:r>
                <a:r>
                  <a:rPr lang="en-US" altLang="en-US" sz="2800" dirty="0">
                    <a:solidFill>
                      <a:srgbClr val="000000"/>
                    </a:solidFill>
                    <a:latin typeface="Arial" panose="020B0604020202020204" pitchFamily="34" charset="0"/>
                    <a:cs typeface="Arial" panose="020B0604020202020204" pitchFamily="34" charset="0"/>
                  </a:rPr>
                  <a:t> of model’s prediction was always lower than the </a:t>
                </a:r>
                <a:r>
                  <a:rPr lang="en-US" altLang="en-US" sz="2800" b="1" dirty="0">
                    <a:solidFill>
                      <a:srgbClr val="000000"/>
                    </a:solidFill>
                    <a:latin typeface="Arial" panose="020B0604020202020204" pitchFamily="34" charset="0"/>
                    <a:cs typeface="Arial" panose="020B0604020202020204" pitchFamily="34" charset="0"/>
                  </a:rPr>
                  <a:t>recall</a:t>
                </a:r>
                <a:r>
                  <a:rPr lang="en-US" altLang="en-US" sz="2800" dirty="0">
                    <a:solidFill>
                      <a:srgbClr val="000000"/>
                    </a:solidFill>
                    <a:latin typeface="Arial" panose="020B0604020202020204" pitchFamily="34" charset="0"/>
                    <a:cs typeface="Arial" panose="020B0604020202020204" pitchFamily="34" charset="0"/>
                  </a:rPr>
                  <a:t>. </a:t>
                </a:r>
              </a:p>
              <a:p>
                <a:pPr>
                  <a:spcBef>
                    <a:spcPts val="1800"/>
                  </a:spcBef>
                </a:pPr>
                <a:r>
                  <a:rPr lang="en-US" altLang="en-US" sz="2800" dirty="0">
                    <a:solidFill>
                      <a:srgbClr val="000000"/>
                    </a:solidFill>
                    <a:latin typeface="Arial" panose="020B0604020202020204" pitchFamily="34" charset="0"/>
                    <a:cs typeface="Arial" panose="020B0604020202020204" pitchFamily="34" charset="0"/>
                  </a:rPr>
                  <a:t>According to the calculation method of F-score, a better balance between the two could improve the model’s performance. </a:t>
                </a:r>
              </a:p>
              <a:p>
                <a:pPr lvl="1">
                  <a:spcBef>
                    <a:spcPts val="1800"/>
                  </a:spcBef>
                </a:pPr>
                <a14:m>
                  <m:oMath xmlns:m="http://schemas.openxmlformats.org/officeDocument/2006/math">
                    <m:r>
                      <a:rPr lang="en-US" altLang="en-US" sz="2800" b="0" i="1" smtClean="0">
                        <a:solidFill>
                          <a:srgbClr val="000000"/>
                        </a:solidFill>
                        <a:latin typeface="Cambria Math" panose="02040503050406030204" pitchFamily="18" charset="0"/>
                        <a:cs typeface="Arial" panose="020B0604020202020204" pitchFamily="34" charset="0"/>
                      </a:rPr>
                      <m:t>𝐹</m:t>
                    </m:r>
                    <m:r>
                      <a:rPr lang="en-US" altLang="en-US" sz="2800" b="0" i="1" smtClean="0">
                        <a:solidFill>
                          <a:srgbClr val="000000"/>
                        </a:solidFill>
                        <a:latin typeface="Cambria Math" panose="02040503050406030204" pitchFamily="18" charset="0"/>
                        <a:cs typeface="Arial" panose="020B0604020202020204" pitchFamily="34" charset="0"/>
                      </a:rPr>
                      <m:t>−</m:t>
                    </m:r>
                    <m:r>
                      <a:rPr lang="en-US" altLang="en-US" sz="2800" b="0" i="1" smtClean="0">
                        <a:solidFill>
                          <a:srgbClr val="000000"/>
                        </a:solidFill>
                        <a:latin typeface="Cambria Math" panose="02040503050406030204" pitchFamily="18" charset="0"/>
                        <a:cs typeface="Arial" panose="020B0604020202020204" pitchFamily="34" charset="0"/>
                      </a:rPr>
                      <m:t>𝑠𝑐𝑜𝑟𝑒</m:t>
                    </m:r>
                    <m:r>
                      <a:rPr lang="en-US" altLang="en-US" sz="2800" b="0" i="1" smtClean="0">
                        <a:solidFill>
                          <a:srgbClr val="000000"/>
                        </a:solidFill>
                        <a:latin typeface="Cambria Math" panose="02040503050406030204" pitchFamily="18" charset="0"/>
                        <a:cs typeface="Arial" panose="020B0604020202020204" pitchFamily="34" charset="0"/>
                      </a:rPr>
                      <m:t>=</m:t>
                    </m:r>
                    <m:f>
                      <m:fPr>
                        <m:ctrlPr>
                          <a:rPr lang="en-US" altLang="en-US" sz="2800" b="0" i="1" smtClean="0">
                            <a:solidFill>
                              <a:srgbClr val="000000"/>
                            </a:solidFill>
                            <a:latin typeface="Cambria Math" panose="02040503050406030204" pitchFamily="18" charset="0"/>
                            <a:cs typeface="Arial" panose="020B0604020202020204" pitchFamily="34" charset="0"/>
                          </a:rPr>
                        </m:ctrlPr>
                      </m:fPr>
                      <m:num>
                        <m:r>
                          <a:rPr lang="en-US" altLang="en-US" sz="2800" b="0" i="1" smtClean="0">
                            <a:solidFill>
                              <a:srgbClr val="000000"/>
                            </a:solidFill>
                            <a:latin typeface="Cambria Math" panose="02040503050406030204" pitchFamily="18" charset="0"/>
                            <a:cs typeface="Arial" panose="020B0604020202020204" pitchFamily="34" charset="0"/>
                          </a:rPr>
                          <m:t>2 </m:t>
                        </m:r>
                        <m:r>
                          <a:rPr lang="en-US" altLang="en-US" sz="28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 </m:t>
                        </m:r>
                        <m:r>
                          <a:rPr lang="en-US" altLang="en-US" sz="28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𝑝𝑟𝑒𝑐𝑖𝑠𝑖𝑜𝑛</m:t>
                        </m:r>
                        <m:r>
                          <a:rPr lang="en-US" altLang="en-US" sz="28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 × </m:t>
                        </m:r>
                        <m:r>
                          <a:rPr lang="en-US" altLang="en-US" sz="28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𝑟𝑒𝑐𝑎𝑙𝑙</m:t>
                        </m:r>
                      </m:num>
                      <m:den>
                        <m:r>
                          <a:rPr lang="en-US" altLang="en-US" sz="2800" b="0" i="1" smtClean="0">
                            <a:solidFill>
                              <a:srgbClr val="000000"/>
                            </a:solidFill>
                            <a:latin typeface="Cambria Math" panose="02040503050406030204" pitchFamily="18" charset="0"/>
                            <a:cs typeface="Arial" panose="020B0604020202020204" pitchFamily="34" charset="0"/>
                          </a:rPr>
                          <m:t>𝑝𝑟𝑒𝑐𝑖𝑠𝑖𝑜𝑛</m:t>
                        </m:r>
                        <m:r>
                          <a:rPr lang="en-US" altLang="en-US" sz="2800" b="0" i="1" smtClean="0">
                            <a:solidFill>
                              <a:srgbClr val="000000"/>
                            </a:solidFill>
                            <a:latin typeface="Cambria Math" panose="02040503050406030204" pitchFamily="18" charset="0"/>
                            <a:cs typeface="Arial" panose="020B0604020202020204" pitchFamily="34" charset="0"/>
                          </a:rPr>
                          <m:t> + </m:t>
                        </m:r>
                        <m:r>
                          <a:rPr lang="en-US" altLang="en-US" sz="2800" b="0" i="1" smtClean="0">
                            <a:solidFill>
                              <a:srgbClr val="000000"/>
                            </a:solidFill>
                            <a:latin typeface="Cambria Math" panose="02040503050406030204" pitchFamily="18" charset="0"/>
                            <a:cs typeface="Arial" panose="020B0604020202020204" pitchFamily="34" charset="0"/>
                          </a:rPr>
                          <m:t>𝑟𝑒𝑐𝑎𝑙𝑙</m:t>
                        </m:r>
                      </m:den>
                    </m:f>
                  </m:oMath>
                </a14:m>
                <a:endParaRPr lang="en-US" altLang="en-US" sz="2800" dirty="0">
                  <a:solidFill>
                    <a:srgbClr val="000000"/>
                  </a:solidFill>
                  <a:latin typeface="Arial" panose="020B0604020202020204" pitchFamily="34" charset="0"/>
                  <a:cs typeface="Arial" panose="020B0604020202020204" pitchFamily="34" charset="0"/>
                </a:endParaRPr>
              </a:p>
              <a:p>
                <a:pPr>
                  <a:spcBef>
                    <a:spcPts val="1800"/>
                  </a:spcBef>
                </a:pPr>
                <a:r>
                  <a:rPr lang="en-US" altLang="en-US" sz="2800" dirty="0">
                    <a:solidFill>
                      <a:srgbClr val="000000"/>
                    </a:solidFill>
                    <a:latin typeface="Arial" panose="020B0604020202020204" pitchFamily="34" charset="0"/>
                    <a:cs typeface="Arial" panose="020B0604020202020204" pitchFamily="34" charset="0"/>
                  </a:rPr>
                  <a:t>Therefore, after the model ensemble, morphological processing methods such as </a:t>
                </a:r>
                <a:r>
                  <a:rPr lang="en-US" altLang="en-US" sz="2800" b="1" dirty="0">
                    <a:solidFill>
                      <a:srgbClr val="000000"/>
                    </a:solidFill>
                    <a:latin typeface="Arial" panose="020B0604020202020204" pitchFamily="34" charset="0"/>
                    <a:cs typeface="Arial" panose="020B0604020202020204" pitchFamily="34" charset="0"/>
                  </a:rPr>
                  <a:t>opening</a:t>
                </a:r>
                <a:r>
                  <a:rPr lang="en-US" altLang="en-US" sz="2800" dirty="0">
                    <a:solidFill>
                      <a:srgbClr val="000000"/>
                    </a:solidFill>
                    <a:latin typeface="Arial" panose="020B0604020202020204" pitchFamily="34" charset="0"/>
                    <a:cs typeface="Arial" panose="020B0604020202020204" pitchFamily="34" charset="0"/>
                  </a:rPr>
                  <a:t> and </a:t>
                </a:r>
                <a:r>
                  <a:rPr lang="en-US" altLang="en-US" sz="2800" b="1" dirty="0">
                    <a:solidFill>
                      <a:srgbClr val="000000"/>
                    </a:solidFill>
                    <a:latin typeface="Arial" panose="020B0604020202020204" pitchFamily="34" charset="0"/>
                    <a:cs typeface="Arial" panose="020B0604020202020204" pitchFamily="34" charset="0"/>
                  </a:rPr>
                  <a:t>closing</a:t>
                </a:r>
                <a:r>
                  <a:rPr lang="en-US" altLang="en-US" sz="2800" dirty="0">
                    <a:solidFill>
                      <a:srgbClr val="000000"/>
                    </a:solidFill>
                    <a:latin typeface="Arial" panose="020B0604020202020204" pitchFamily="34" charset="0"/>
                    <a:cs typeface="Arial" panose="020B0604020202020204" pitchFamily="34" charset="0"/>
                  </a:rPr>
                  <a:t> operation are adopted to improve precision at the expense of slightly sacrificing recall, thus achieving a higher </a:t>
                </a:r>
                <a:r>
                  <a:rPr lang="en-US" altLang="en-US" sz="2800" dirty="0" err="1">
                    <a:solidFill>
                      <a:srgbClr val="000000"/>
                    </a:solidFill>
                    <a:latin typeface="Arial" panose="020B0604020202020204" pitchFamily="34" charset="0"/>
                    <a:cs typeface="Arial" panose="020B0604020202020204" pitchFamily="34" charset="0"/>
                  </a:rPr>
                  <a:t>Fscore</a:t>
                </a:r>
                <a:r>
                  <a:rPr lang="en-US" altLang="en-US" sz="2800" dirty="0">
                    <a:solidFill>
                      <a:srgbClr val="000000"/>
                    </a:solidFill>
                    <a:latin typeface="Arial" panose="020B0604020202020204" pitchFamily="34" charset="0"/>
                    <a:cs typeface="Arial" panose="020B0604020202020204" pitchFamily="34" charset="0"/>
                  </a:rPr>
                  <a:t>.</a:t>
                </a:r>
              </a:p>
              <a:p>
                <a:pPr>
                  <a:spcBef>
                    <a:spcPts val="1800"/>
                  </a:spcBef>
                </a:pPr>
                <a:endParaRPr lang="en-US" altLang="zh-CN" dirty="0"/>
              </a:p>
            </p:txBody>
          </p:sp>
        </mc:Choice>
        <mc:Fallback xmlns="">
          <p:sp>
            <p:nvSpPr>
              <p:cNvPr id="3" name="文本占位符 2">
                <a:extLst>
                  <a:ext uri="{FF2B5EF4-FFF2-40B4-BE49-F238E27FC236}">
                    <a16:creationId xmlns:a16="http://schemas.microsoft.com/office/drawing/2014/main" id="{8E85637C-22BE-457A-B51D-AB227ACE4EF0}"/>
                  </a:ext>
                </a:extLst>
              </p:cNvPr>
              <p:cNvSpPr>
                <a:spLocks noGrp="1" noRot="1" noChangeAspect="1" noMove="1" noResize="1" noEditPoints="1" noAdjustHandles="1" noChangeArrowheads="1" noChangeShapeType="1" noTextEdit="1"/>
              </p:cNvSpPr>
              <p:nvPr>
                <p:ph type="body" idx="1"/>
              </p:nvPr>
            </p:nvSpPr>
            <p:spPr>
              <a:xfrm>
                <a:off x="647700" y="1490601"/>
                <a:ext cx="12357100" cy="7417179"/>
              </a:xfrm>
              <a:blipFill>
                <a:blip r:embed="rId2"/>
                <a:stretch>
                  <a:fillRect l="-1529" t="-2714" r="-987"/>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12F53BEE-04B7-497A-B8C6-6A2978F8E9DB}"/>
              </a:ext>
            </a:extLst>
          </p:cNvPr>
          <p:cNvPicPr>
            <a:picLocks noChangeAspect="1"/>
          </p:cNvPicPr>
          <p:nvPr/>
        </p:nvPicPr>
        <p:blipFill>
          <a:blip r:embed="rId3"/>
          <a:stretch>
            <a:fillRect/>
          </a:stretch>
        </p:blipFill>
        <p:spPr>
          <a:xfrm>
            <a:off x="2506801" y="6035370"/>
            <a:ext cx="7991198" cy="3032429"/>
          </a:xfrm>
          <a:prstGeom prst="rect">
            <a:avLst/>
          </a:prstGeom>
        </p:spPr>
      </p:pic>
    </p:spTree>
    <p:extLst>
      <p:ext uri="{BB962C8B-B14F-4D97-AF65-F5344CB8AC3E}">
        <p14:creationId xmlns:p14="http://schemas.microsoft.com/office/powerpoint/2010/main" val="253241110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Result</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lnSpcReduction="10000"/>
          </a:bodyPr>
          <a:lstStyle/>
          <a:p>
            <a:endParaRPr lang="en-US" altLang="zh-CN" dirty="0">
              <a:latin typeface="Arial" panose="020B0604020202020204" pitchFamily="34" charset="0"/>
              <a:cs typeface="Arial" panose="020B0604020202020204" pitchFamily="34" charset="0"/>
            </a:endParaRPr>
          </a:p>
          <a:p>
            <a:endParaRPr lang="en-US" altLang="zh-CN" dirty="0">
              <a:latin typeface="Arial" panose="020B0604020202020204" pitchFamily="34" charset="0"/>
              <a:cs typeface="Arial" panose="020B0604020202020204" pitchFamily="34" charset="0"/>
            </a:endParaRPr>
          </a:p>
          <a:p>
            <a:endParaRPr lang="en-US" altLang="zh-CN" dirty="0">
              <a:latin typeface="Arial" panose="020B0604020202020204" pitchFamily="34" charset="0"/>
              <a:cs typeface="Arial" panose="020B0604020202020204" pitchFamily="34" charset="0"/>
            </a:endParaRPr>
          </a:p>
          <a:p>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rPr>
              <a:t>The worst of the three models above outperforms </a:t>
            </a:r>
            <a:r>
              <a:rPr lang="en-US" altLang="zh-CN" sz="3200" dirty="0">
                <a:latin typeface="Arial" panose="020B0604020202020204" pitchFamily="34" charset="0"/>
                <a:cs typeface="Arial" panose="020B0604020202020204" pitchFamily="34" charset="0"/>
              </a:rPr>
              <a:t>previous state-of-the-art method (F-score=0.47411), and the best one by a significant margin (more than 0.02 F-score) on the validation set.</a:t>
            </a:r>
          </a:p>
          <a:p>
            <a:r>
              <a:rPr lang="en-US" altLang="zh-CN" dirty="0">
                <a:latin typeface="Arial" panose="020B0604020202020204" pitchFamily="34" charset="0"/>
                <a:cs typeface="Arial" panose="020B0604020202020204" pitchFamily="34" charset="0"/>
              </a:rPr>
              <a:t>Our model hasn’t been saturated even after 500 epochs of training, which demonstrates the potential of our approach and the effectiveness of out strong data augmentation.</a:t>
            </a:r>
          </a:p>
        </p:txBody>
      </p:sp>
      <p:graphicFrame>
        <p:nvGraphicFramePr>
          <p:cNvPr id="4" name="表格 4">
            <a:extLst>
              <a:ext uri="{FF2B5EF4-FFF2-40B4-BE49-F238E27FC236}">
                <a16:creationId xmlns:a16="http://schemas.microsoft.com/office/drawing/2014/main" id="{1044C4D7-9359-45EB-A93D-C7656159F51B}"/>
              </a:ext>
            </a:extLst>
          </p:cNvPr>
          <p:cNvGraphicFramePr>
            <a:graphicFrameLocks noGrp="1"/>
          </p:cNvGraphicFramePr>
          <p:nvPr>
            <p:extLst>
              <p:ext uri="{D42A27DB-BD31-4B8C-83A1-F6EECF244321}">
                <p14:modId xmlns:p14="http://schemas.microsoft.com/office/powerpoint/2010/main" val="1486066871"/>
              </p:ext>
            </p:extLst>
          </p:nvPr>
        </p:nvGraphicFramePr>
        <p:xfrm>
          <a:off x="1841076" y="1818261"/>
          <a:ext cx="9970347" cy="2898520"/>
        </p:xfrm>
        <a:graphic>
          <a:graphicData uri="http://schemas.openxmlformats.org/drawingml/2006/table">
            <a:tbl>
              <a:tblPr firstRow="1" bandRow="1">
                <a:tableStyleId>{35758FB7-9AC5-4552-8A53-C91805E547FA}</a:tableStyleId>
              </a:tblPr>
              <a:tblGrid>
                <a:gridCol w="3323449">
                  <a:extLst>
                    <a:ext uri="{9D8B030D-6E8A-4147-A177-3AD203B41FA5}">
                      <a16:colId xmlns:a16="http://schemas.microsoft.com/office/drawing/2014/main" val="2031793669"/>
                    </a:ext>
                  </a:extLst>
                </a:gridCol>
                <a:gridCol w="3323449">
                  <a:extLst>
                    <a:ext uri="{9D8B030D-6E8A-4147-A177-3AD203B41FA5}">
                      <a16:colId xmlns:a16="http://schemas.microsoft.com/office/drawing/2014/main" val="2636146381"/>
                    </a:ext>
                  </a:extLst>
                </a:gridCol>
                <a:gridCol w="3323449">
                  <a:extLst>
                    <a:ext uri="{9D8B030D-6E8A-4147-A177-3AD203B41FA5}">
                      <a16:colId xmlns:a16="http://schemas.microsoft.com/office/drawing/2014/main" val="3450297466"/>
                    </a:ext>
                  </a:extLst>
                </a:gridCol>
              </a:tblGrid>
              <a:tr h="579704">
                <a:tc>
                  <a:txBody>
                    <a:bodyPr/>
                    <a:lstStyle/>
                    <a:p>
                      <a:r>
                        <a:rPr lang="en-US" altLang="zh-CN" dirty="0"/>
                        <a:t>Model</a:t>
                      </a:r>
                      <a:endParaRPr lang="zh-CN" altLang="en-US" dirty="0"/>
                    </a:p>
                  </a:txBody>
                  <a:tcPr/>
                </a:tc>
                <a:tc>
                  <a:txBody>
                    <a:bodyPr/>
                    <a:lstStyle/>
                    <a:p>
                      <a:r>
                        <a:rPr lang="en-US" altLang="zh-CN" dirty="0"/>
                        <a:t>Epoch</a:t>
                      </a:r>
                      <a:endParaRPr lang="zh-CN" altLang="en-US" dirty="0"/>
                    </a:p>
                  </a:txBody>
                  <a:tcPr/>
                </a:tc>
                <a:tc>
                  <a:txBody>
                    <a:bodyPr/>
                    <a:lstStyle/>
                    <a:p>
                      <a:r>
                        <a:rPr lang="en-US" altLang="zh-CN" dirty="0"/>
                        <a:t>F-score</a:t>
                      </a:r>
                      <a:endParaRPr lang="zh-CN" altLang="en-US" dirty="0"/>
                    </a:p>
                  </a:txBody>
                  <a:tcPr/>
                </a:tc>
                <a:extLst>
                  <a:ext uri="{0D108BD9-81ED-4DB2-BD59-A6C34878D82A}">
                    <a16:rowId xmlns:a16="http://schemas.microsoft.com/office/drawing/2014/main" val="2931625583"/>
                  </a:ext>
                </a:extLst>
              </a:tr>
              <a:tr h="579704">
                <a:tc>
                  <a:txBody>
                    <a:bodyPr/>
                    <a:lstStyle/>
                    <a:p>
                      <a:r>
                        <a:rPr lang="en-US" altLang="zh-CN" dirty="0"/>
                        <a:t>CASENet</a:t>
                      </a:r>
                      <a:endParaRPr lang="zh-CN" altLang="en-US" dirty="0"/>
                    </a:p>
                  </a:txBody>
                  <a:tcPr/>
                </a:tc>
                <a:tc>
                  <a:txBody>
                    <a:bodyPr/>
                    <a:lstStyle/>
                    <a:p>
                      <a:r>
                        <a:rPr lang="en-US" altLang="zh-CN" dirty="0"/>
                        <a:t>200</a:t>
                      </a:r>
                      <a:endParaRPr lang="zh-CN" altLang="en-US" dirty="0"/>
                    </a:p>
                  </a:txBody>
                  <a:tcPr/>
                </a:tc>
                <a:tc>
                  <a:txBody>
                    <a:bodyPr/>
                    <a:lstStyle/>
                    <a:p>
                      <a:r>
                        <a:rPr lang="en-US" altLang="zh-CN" dirty="0"/>
                        <a:t>0.48099</a:t>
                      </a:r>
                      <a:endParaRPr lang="zh-CN" altLang="en-US" dirty="0"/>
                    </a:p>
                  </a:txBody>
                  <a:tcPr/>
                </a:tc>
                <a:extLst>
                  <a:ext uri="{0D108BD9-81ED-4DB2-BD59-A6C34878D82A}">
                    <a16:rowId xmlns:a16="http://schemas.microsoft.com/office/drawing/2014/main" val="2195801478"/>
                  </a:ext>
                </a:extLst>
              </a:tr>
              <a:tr h="579704">
                <a:tc>
                  <a:txBody>
                    <a:bodyPr/>
                    <a:lstStyle/>
                    <a:p>
                      <a:r>
                        <a:rPr lang="en-US" altLang="zh-CN" dirty="0"/>
                        <a:t>DDS</a:t>
                      </a:r>
                      <a:endParaRPr lang="zh-CN" altLang="en-US" dirty="0"/>
                    </a:p>
                  </a:txBody>
                  <a:tcPr/>
                </a:tc>
                <a:tc>
                  <a:txBody>
                    <a:bodyPr/>
                    <a:lstStyle/>
                    <a:p>
                      <a:r>
                        <a:rPr lang="en-US" altLang="zh-CN" dirty="0"/>
                        <a:t>200</a:t>
                      </a:r>
                      <a:endParaRPr lang="zh-CN" altLang="en-US" dirty="0"/>
                    </a:p>
                  </a:txBody>
                  <a:tcPr/>
                </a:tc>
                <a:tc>
                  <a:txBody>
                    <a:bodyPr/>
                    <a:lstStyle/>
                    <a:p>
                      <a:r>
                        <a:rPr lang="en-US" altLang="zh-CN" dirty="0"/>
                        <a:t>0.47982</a:t>
                      </a:r>
                      <a:endParaRPr lang="zh-CN" altLang="en-US" dirty="0"/>
                    </a:p>
                  </a:txBody>
                  <a:tcPr/>
                </a:tc>
                <a:extLst>
                  <a:ext uri="{0D108BD9-81ED-4DB2-BD59-A6C34878D82A}">
                    <a16:rowId xmlns:a16="http://schemas.microsoft.com/office/drawing/2014/main" val="3095715267"/>
                  </a:ext>
                </a:extLst>
              </a:tr>
              <a:tr h="579704">
                <a:tc>
                  <a:txBody>
                    <a:bodyPr/>
                    <a:lstStyle/>
                    <a:p>
                      <a:r>
                        <a:rPr lang="en-US" altLang="zh-CN" dirty="0"/>
                        <a:t>DFF</a:t>
                      </a:r>
                      <a:endParaRPr lang="zh-CN" altLang="en-US" dirty="0"/>
                    </a:p>
                  </a:txBody>
                  <a:tcPr/>
                </a:tc>
                <a:tc>
                  <a:txBody>
                    <a:bodyPr/>
                    <a:lstStyle/>
                    <a:p>
                      <a:r>
                        <a:rPr lang="en-US" altLang="zh-CN" dirty="0"/>
                        <a:t>200</a:t>
                      </a:r>
                      <a:endParaRPr lang="zh-CN" altLang="en-US" dirty="0"/>
                    </a:p>
                  </a:txBody>
                  <a:tcPr/>
                </a:tc>
                <a:tc>
                  <a:txBody>
                    <a:bodyPr/>
                    <a:lstStyle/>
                    <a:p>
                      <a:r>
                        <a:rPr lang="en-US" altLang="zh-CN" dirty="0"/>
                        <a:t>0.48982</a:t>
                      </a:r>
                      <a:endParaRPr lang="zh-CN" altLang="en-US" dirty="0"/>
                    </a:p>
                  </a:txBody>
                  <a:tcPr/>
                </a:tc>
                <a:extLst>
                  <a:ext uri="{0D108BD9-81ED-4DB2-BD59-A6C34878D82A}">
                    <a16:rowId xmlns:a16="http://schemas.microsoft.com/office/drawing/2014/main" val="39713140"/>
                  </a:ext>
                </a:extLst>
              </a:tr>
              <a:tr h="579704">
                <a:tc>
                  <a:txBody>
                    <a:bodyPr/>
                    <a:lstStyle/>
                    <a:p>
                      <a:r>
                        <a:rPr lang="en-US" altLang="zh-CN" dirty="0"/>
                        <a:t>DFF</a:t>
                      </a:r>
                      <a:endParaRPr lang="zh-CN" altLang="en-US" dirty="0"/>
                    </a:p>
                  </a:txBody>
                  <a:tcPr/>
                </a:tc>
                <a:tc>
                  <a:txBody>
                    <a:bodyPr/>
                    <a:lstStyle/>
                    <a:p>
                      <a:r>
                        <a:rPr lang="en-US" altLang="zh-CN" dirty="0"/>
                        <a:t>500</a:t>
                      </a:r>
                      <a:endParaRPr lang="zh-CN" altLang="en-US" dirty="0"/>
                    </a:p>
                  </a:txBody>
                  <a:tcPr/>
                </a:tc>
                <a:tc>
                  <a:txBody>
                    <a:bodyPr/>
                    <a:lstStyle/>
                    <a:p>
                      <a:r>
                        <a:rPr lang="en-US" altLang="zh-CN" b="1" dirty="0"/>
                        <a:t>0.49489</a:t>
                      </a:r>
                      <a:endParaRPr lang="zh-CN" altLang="en-US" b="1" dirty="0"/>
                    </a:p>
                  </a:txBody>
                  <a:tcPr/>
                </a:tc>
                <a:extLst>
                  <a:ext uri="{0D108BD9-81ED-4DB2-BD59-A6C34878D82A}">
                    <a16:rowId xmlns:a16="http://schemas.microsoft.com/office/drawing/2014/main" val="1986392190"/>
                  </a:ext>
                </a:extLst>
              </a:tr>
            </a:tbl>
          </a:graphicData>
        </a:graphic>
      </p:graphicFrame>
    </p:spTree>
    <p:extLst>
      <p:ext uri="{BB962C8B-B14F-4D97-AF65-F5344CB8AC3E}">
        <p14:creationId xmlns:p14="http://schemas.microsoft.com/office/powerpoint/2010/main" val="331126430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Conclusion</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Contribution</a:t>
            </a:r>
          </a:p>
          <a:p>
            <a:pPr lvl="1"/>
            <a:r>
              <a:rPr lang="en-US" altLang="zh-CN" sz="2800" dirty="0">
                <a:latin typeface="Arial" panose="020B0604020202020204" pitchFamily="34" charset="0"/>
                <a:cs typeface="Arial" panose="020B0604020202020204" pitchFamily="34" charset="0"/>
              </a:rPr>
              <a:t>We are the first to use a combination of neural networks and morphological processing to do EM cytomembrane segmentation.</a:t>
            </a:r>
          </a:p>
          <a:p>
            <a:pPr lvl="1"/>
            <a:r>
              <a:rPr lang="en-US" altLang="zh-CN" sz="2800" dirty="0">
                <a:latin typeface="Arial" panose="020B0604020202020204" pitchFamily="34" charset="0"/>
                <a:cs typeface="Arial" panose="020B0604020202020204" pitchFamily="34" charset="0"/>
              </a:rPr>
              <a:t>We use strong data augmentation to avoid overfitting in the small dataset, model ensemble to improve robustness which is very important in the medical field and morphological processing to improve the precision at the expense of slightly sacrificing the recall.</a:t>
            </a:r>
          </a:p>
          <a:p>
            <a:pPr lvl="1"/>
            <a:r>
              <a:rPr lang="en-US" altLang="zh-CN" sz="2800" dirty="0">
                <a:latin typeface="Arial" panose="020B0604020202020204" pitchFamily="34" charset="0"/>
                <a:cs typeface="Arial" panose="020B0604020202020204" pitchFamily="34" charset="0"/>
              </a:rPr>
              <a:t>We outperform previous state-of-the-art methods by a significant margin on U-RISC dataset (more than 0.02 F-score on </a:t>
            </a:r>
            <a:r>
              <a:rPr lang="en-US" altLang="zh-CN" sz="2800" dirty="0" err="1">
                <a:latin typeface="Arial" panose="020B0604020202020204" pitchFamily="34" charset="0"/>
                <a:cs typeface="Arial" panose="020B0604020202020204" pitchFamily="34" charset="0"/>
              </a:rPr>
              <a:t>val</a:t>
            </a:r>
            <a:r>
              <a:rPr lang="en-US" altLang="zh-CN" sz="2800" dirty="0">
                <a:latin typeface="Arial" panose="020B0604020202020204" pitchFamily="34" charset="0"/>
                <a:cs typeface="Arial" panose="020B0604020202020204" pitchFamily="34" charset="0"/>
              </a:rPr>
              <a:t> set).</a:t>
            </a:r>
          </a:p>
          <a:p>
            <a:pPr lvl="1"/>
            <a:endParaRPr lang="en-US" altLang="zh-CN" dirty="0">
              <a:latin typeface="Arial" panose="020B0604020202020204" pitchFamily="34" charset="0"/>
              <a:cs typeface="Arial" panose="020B0604020202020204" pitchFamily="34" charset="0"/>
            </a:endParaRPr>
          </a:p>
          <a:p>
            <a:pPr lvl="1"/>
            <a:endParaRPr lang="en-US" altLang="zh-C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223962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Conclusion</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Improvement</a:t>
            </a:r>
          </a:p>
          <a:p>
            <a:pPr lvl="1"/>
            <a:r>
              <a:rPr lang="en-US" altLang="zh-CN" sz="2800" dirty="0">
                <a:latin typeface="Arial" panose="020B0604020202020204" pitchFamily="34" charset="0"/>
                <a:cs typeface="Arial" panose="020B0604020202020204" pitchFamily="34" charset="0"/>
              </a:rPr>
              <a:t>Add more morphological processing in the preprocessing stage to help the neural network extract image features better.</a:t>
            </a:r>
          </a:p>
          <a:p>
            <a:pPr lvl="1"/>
            <a:r>
              <a:rPr lang="en-US" altLang="zh-CN" sz="2800" dirty="0">
                <a:latin typeface="Arial" panose="020B0604020202020204" pitchFamily="34" charset="0"/>
                <a:cs typeface="Arial" panose="020B0604020202020204" pitchFamily="34" charset="0"/>
              </a:rPr>
              <a:t>Adopt two-stage or cascade network structure to better classify details.</a:t>
            </a:r>
          </a:p>
        </p:txBody>
      </p:sp>
    </p:spTree>
    <p:extLst>
      <p:ext uri="{BB962C8B-B14F-4D97-AF65-F5344CB8AC3E}">
        <p14:creationId xmlns:p14="http://schemas.microsoft.com/office/powerpoint/2010/main" val="409472447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Content</a:t>
            </a:r>
            <a:endParaRPr lang="zh-CN" altLang="en-US" dirty="0">
              <a:latin typeface="Arial" panose="020B0604020202020204" pitchFamily="34" charset="0"/>
              <a:cs typeface="Arial" panose="020B0604020202020204" pitchFamily="34" charset="0"/>
            </a:endParaRP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Introduction</a:t>
            </a:r>
          </a:p>
          <a:p>
            <a:r>
              <a:rPr lang="en-US" altLang="zh-CN" dirty="0">
                <a:latin typeface="Arial" panose="020B0604020202020204" pitchFamily="34" charset="0"/>
                <a:cs typeface="Arial" panose="020B0604020202020204" pitchFamily="34" charset="0"/>
              </a:rPr>
              <a:t>Pre-processing</a:t>
            </a:r>
          </a:p>
          <a:p>
            <a:r>
              <a:rPr lang="en-US" altLang="zh-CN" dirty="0">
                <a:latin typeface="Arial" panose="020B0604020202020204" pitchFamily="34" charset="0"/>
                <a:cs typeface="Arial" panose="020B0604020202020204" pitchFamily="34" charset="0"/>
              </a:rPr>
              <a:t>Architecture</a:t>
            </a:r>
          </a:p>
          <a:p>
            <a:r>
              <a:rPr lang="en-US" altLang="zh-CN" dirty="0">
                <a:latin typeface="Arial" panose="020B0604020202020204" pitchFamily="34" charset="0"/>
                <a:cs typeface="Arial" panose="020B0604020202020204" pitchFamily="34" charset="0"/>
              </a:rPr>
              <a:t>Training</a:t>
            </a:r>
          </a:p>
          <a:p>
            <a:r>
              <a:rPr lang="en-US" altLang="zh-CN" dirty="0">
                <a:latin typeface="Arial" panose="020B0604020202020204" pitchFamily="34" charset="0"/>
                <a:cs typeface="Arial" panose="020B0604020202020204" pitchFamily="34" charset="0"/>
              </a:rPr>
              <a:t>Post-processing</a:t>
            </a:r>
          </a:p>
          <a:p>
            <a:r>
              <a:rPr lang="en-US" altLang="zh-CN" dirty="0">
                <a:latin typeface="Arial" panose="020B0604020202020204" pitchFamily="34" charset="0"/>
                <a:cs typeface="Arial" panose="020B0604020202020204" pitchFamily="34" charset="0"/>
              </a:rPr>
              <a:t>Result</a:t>
            </a:r>
          </a:p>
          <a:p>
            <a:r>
              <a:rPr lang="en-US" altLang="zh-CN" dirty="0">
                <a:latin typeface="Arial" panose="020B0604020202020204" pitchFamily="34" charset="0"/>
                <a:cs typeface="Arial" panose="020B0604020202020204" pitchFamily="34" charset="0"/>
              </a:rPr>
              <a:t>Conclusion</a:t>
            </a:r>
          </a:p>
        </p:txBody>
      </p:sp>
    </p:spTree>
    <p:extLst>
      <p:ext uri="{BB962C8B-B14F-4D97-AF65-F5344CB8AC3E}">
        <p14:creationId xmlns:p14="http://schemas.microsoft.com/office/powerpoint/2010/main" val="414425197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endParaRPr lang="zh-CN" altLang="en-US" dirty="0"/>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endParaRPr lang="en-US" altLang="zh-CN" dirty="0"/>
          </a:p>
        </p:txBody>
      </p:sp>
      <p:sp>
        <p:nvSpPr>
          <p:cNvPr id="4" name="矩形 3">
            <a:extLst>
              <a:ext uri="{FF2B5EF4-FFF2-40B4-BE49-F238E27FC236}">
                <a16:creationId xmlns:a16="http://schemas.microsoft.com/office/drawing/2014/main" id="{4D91B1CF-8A70-4DB5-BA42-065ABD7BCBCA}"/>
              </a:ext>
            </a:extLst>
          </p:cNvPr>
          <p:cNvSpPr/>
          <p:nvPr/>
        </p:nvSpPr>
        <p:spPr>
          <a:xfrm>
            <a:off x="1145540" y="4091970"/>
            <a:ext cx="11361420" cy="1569660"/>
          </a:xfrm>
          <a:prstGeom prst="rect">
            <a:avLst/>
          </a:prstGeom>
          <a:noFill/>
        </p:spPr>
        <p:txBody>
          <a:bodyPr wrap="square" lIns="91440" tIns="45720" rIns="91440" bIns="45720">
            <a:spAutoFit/>
          </a:bodyPr>
          <a:lstStyle/>
          <a:p>
            <a:pPr algn="ctr"/>
            <a:r>
              <a:rPr lang="en-US" altLang="zh-CN" sz="9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Thanks for listening!</a:t>
            </a:r>
            <a:endParaRPr lang="zh-CN" altLang="en-US" sz="9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285936392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Introduction</a:t>
            </a:r>
            <a:endParaRPr lang="zh-CN" altLang="en-US" dirty="0">
              <a:latin typeface="Arial" panose="020B0604020202020204" pitchFamily="34" charset="0"/>
              <a:cs typeface="Arial" panose="020B0604020202020204" pitchFamily="34" charset="0"/>
            </a:endParaRP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b="1" u="sng" dirty="0">
                <a:latin typeface="Arial" panose="020B0604020202020204" pitchFamily="34" charset="0"/>
                <a:cs typeface="Arial" panose="020B0604020202020204" pitchFamily="34" charset="0"/>
              </a:rPr>
              <a:t>U</a:t>
            </a:r>
            <a:r>
              <a:rPr lang="en-US" altLang="zh-CN" dirty="0">
                <a:latin typeface="Arial" panose="020B0604020202020204" pitchFamily="34" charset="0"/>
                <a:cs typeface="Arial" panose="020B0604020202020204" pitchFamily="34" charset="0"/>
              </a:rPr>
              <a:t>ltra</a:t>
            </a:r>
            <a:r>
              <a:rPr lang="en-US" altLang="zh-CN" b="1" u="sng"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high </a:t>
            </a:r>
            <a:r>
              <a:rPr lang="en-US" altLang="zh-CN" b="1" u="sng" dirty="0">
                <a:latin typeface="Arial" panose="020B0604020202020204" pitchFamily="34" charset="0"/>
                <a:cs typeface="Arial" panose="020B0604020202020204" pitchFamily="34" charset="0"/>
              </a:rPr>
              <a:t>R</a:t>
            </a:r>
            <a:r>
              <a:rPr lang="en-US" altLang="zh-CN" dirty="0">
                <a:latin typeface="Arial" panose="020B0604020202020204" pitchFamily="34" charset="0"/>
                <a:cs typeface="Arial" panose="020B0604020202020204" pitchFamily="34" charset="0"/>
              </a:rPr>
              <a:t>esolution Scanning Electron Microscope (SEM) </a:t>
            </a:r>
            <a:r>
              <a:rPr lang="en-US" altLang="zh-CN" b="1" u="sng" dirty="0">
                <a:latin typeface="Arial" panose="020B0604020202020204" pitchFamily="34" charset="0"/>
                <a:cs typeface="Arial" panose="020B0604020202020204" pitchFamily="34" charset="0"/>
              </a:rPr>
              <a:t>I</a:t>
            </a:r>
            <a:r>
              <a:rPr lang="en-US" altLang="zh-CN" dirty="0">
                <a:latin typeface="Arial" panose="020B0604020202020204" pitchFamily="34" charset="0"/>
                <a:cs typeface="Arial" panose="020B0604020202020204" pitchFamily="34" charset="0"/>
              </a:rPr>
              <a:t>mages </a:t>
            </a:r>
            <a:r>
              <a:rPr lang="en-US" altLang="zh-CN" b="1" u="sng" dirty="0">
                <a:latin typeface="Arial" panose="020B0604020202020204" pitchFamily="34" charset="0"/>
                <a:cs typeface="Arial" panose="020B0604020202020204" pitchFamily="34" charset="0"/>
              </a:rPr>
              <a:t>S</a:t>
            </a:r>
            <a:r>
              <a:rPr lang="en-US" altLang="zh-CN" dirty="0">
                <a:latin typeface="Arial" panose="020B0604020202020204" pitchFamily="34" charset="0"/>
                <a:cs typeface="Arial" panose="020B0604020202020204" pitchFamily="34" charset="0"/>
              </a:rPr>
              <a:t>egmentation </a:t>
            </a:r>
            <a:r>
              <a:rPr lang="en-US" altLang="zh-CN" b="1" u="sng" dirty="0">
                <a:latin typeface="Arial" panose="020B0604020202020204" pitchFamily="34" charset="0"/>
                <a:cs typeface="Arial" panose="020B0604020202020204" pitchFamily="34" charset="0"/>
              </a:rPr>
              <a:t>C</a:t>
            </a:r>
            <a:r>
              <a:rPr lang="en-US" altLang="zh-CN" dirty="0">
                <a:latin typeface="Arial" panose="020B0604020202020204" pitchFamily="34" charset="0"/>
                <a:cs typeface="Arial" panose="020B0604020202020204" pitchFamily="34" charset="0"/>
              </a:rPr>
              <a:t>hallenge is a competition hosted by BAAI and PKU, which provides many high-resolution SEM mouse retinal neurons with per-pixel level annotation for boundary segmentation.</a:t>
            </a:r>
          </a:p>
          <a:p>
            <a:r>
              <a:rPr lang="en-US" altLang="zh-CN" dirty="0">
                <a:latin typeface="Arial" panose="020B0604020202020204" pitchFamily="34" charset="0"/>
                <a:cs typeface="Arial" panose="020B0604020202020204" pitchFamily="34" charset="0"/>
              </a:rPr>
              <a:t>There are two tracks in the competition: the </a:t>
            </a:r>
            <a:r>
              <a:rPr lang="en-US" altLang="zh-CN" b="1" dirty="0">
                <a:latin typeface="Arial" panose="020B0604020202020204" pitchFamily="34" charset="0"/>
                <a:cs typeface="Arial" panose="020B0604020202020204" pitchFamily="34" charset="0"/>
              </a:rPr>
              <a:t>Simple</a:t>
            </a:r>
            <a:r>
              <a:rPr lang="en-US" altLang="zh-CN" dirty="0">
                <a:latin typeface="Arial" panose="020B0604020202020204" pitchFamily="34" charset="0"/>
                <a:cs typeface="Arial" panose="020B0604020202020204" pitchFamily="34" charset="0"/>
              </a:rPr>
              <a:t> one and the </a:t>
            </a:r>
            <a:r>
              <a:rPr lang="en-US" altLang="zh-CN" b="1" dirty="0">
                <a:latin typeface="Arial" panose="020B0604020202020204" pitchFamily="34" charset="0"/>
                <a:cs typeface="Arial" panose="020B0604020202020204" pitchFamily="34" charset="0"/>
              </a:rPr>
              <a:t>Complex</a:t>
            </a:r>
            <a:r>
              <a:rPr lang="en-US" altLang="zh-CN" dirty="0">
                <a:latin typeface="Arial" panose="020B0604020202020204" pitchFamily="34" charset="0"/>
                <a:cs typeface="Arial" panose="020B0604020202020204" pitchFamily="34" charset="0"/>
              </a:rPr>
              <a:t> one:</a:t>
            </a:r>
          </a:p>
          <a:p>
            <a:pPr lvl="1"/>
            <a:r>
              <a:rPr lang="en-US" altLang="zh-CN" dirty="0">
                <a:latin typeface="Arial" panose="020B0604020202020204" pitchFamily="34" charset="0"/>
                <a:cs typeface="Arial" panose="020B0604020202020204" pitchFamily="34" charset="0"/>
              </a:rPr>
              <a:t>The Simple track has fewer cell counts, smaller image size, lower resolution and fewer pixels on the cell membrane.</a:t>
            </a:r>
          </a:p>
          <a:p>
            <a:pPr lvl="1"/>
            <a:r>
              <a:rPr lang="en-US" altLang="zh-CN" dirty="0">
                <a:latin typeface="Arial" panose="020B0604020202020204" pitchFamily="34" charset="0"/>
                <a:cs typeface="Arial" panose="020B0604020202020204" pitchFamily="34" charset="0"/>
              </a:rPr>
              <a:t>The Complex track has more cell counts, larger image size, higher resolution and more pixels on the cell membrane.</a:t>
            </a:r>
          </a:p>
        </p:txBody>
      </p:sp>
    </p:spTree>
    <p:extLst>
      <p:ext uri="{BB962C8B-B14F-4D97-AF65-F5344CB8AC3E}">
        <p14:creationId xmlns:p14="http://schemas.microsoft.com/office/powerpoint/2010/main" val="27709735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Introduction</a:t>
            </a:r>
            <a:endParaRPr lang="zh-CN" altLang="en-US" dirty="0">
              <a:latin typeface="Arial" panose="020B0604020202020204" pitchFamily="34" charset="0"/>
              <a:cs typeface="Arial" panose="020B0604020202020204" pitchFamily="34" charset="0"/>
            </a:endParaRP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Due to the limitation of computing resources, we choose the Simple track, which is actually more difficult because of the extremely small amount of training data.</a:t>
            </a:r>
          </a:p>
          <a:p>
            <a:r>
              <a:rPr lang="en-US" altLang="zh-CN" dirty="0">
                <a:latin typeface="Arial" panose="020B0604020202020204" pitchFamily="34" charset="0"/>
                <a:cs typeface="Arial" panose="020B0604020202020204" pitchFamily="34" charset="0"/>
              </a:rPr>
              <a:t>There are </a:t>
            </a:r>
            <a:r>
              <a:rPr lang="en-US" altLang="zh-CN" b="1" dirty="0">
                <a:latin typeface="Arial" panose="020B0604020202020204" pitchFamily="34" charset="0"/>
                <a:cs typeface="Arial" panose="020B0604020202020204" pitchFamily="34" charset="0"/>
              </a:rPr>
              <a:t>30</a:t>
            </a:r>
            <a:r>
              <a:rPr lang="en-US" altLang="zh-CN" dirty="0">
                <a:latin typeface="Arial" panose="020B0604020202020204" pitchFamily="34" charset="0"/>
                <a:cs typeface="Arial" panose="020B0604020202020204" pitchFamily="34" charset="0"/>
              </a:rPr>
              <a:t> training images, </a:t>
            </a:r>
            <a:r>
              <a:rPr lang="en-US" altLang="zh-CN" b="1" dirty="0">
                <a:latin typeface="Arial" panose="020B0604020202020204" pitchFamily="34" charset="0"/>
                <a:cs typeface="Arial" panose="020B0604020202020204" pitchFamily="34" charset="0"/>
              </a:rPr>
              <a:t>9</a:t>
            </a:r>
            <a:r>
              <a:rPr lang="en-US" altLang="zh-CN" dirty="0">
                <a:latin typeface="Arial" panose="020B0604020202020204" pitchFamily="34" charset="0"/>
                <a:cs typeface="Arial" panose="020B0604020202020204" pitchFamily="34" charset="0"/>
              </a:rPr>
              <a:t> validation images (10 originally but </a:t>
            </a:r>
            <a:r>
              <a:rPr lang="en-US" altLang="zh-CN" b="0" i="0" dirty="0">
                <a:solidFill>
                  <a:srgbClr val="333333"/>
                </a:solidFill>
                <a:effectLst/>
                <a:latin typeface="Arial" panose="020B0604020202020204" pitchFamily="34" charset="0"/>
                <a:cs typeface="Arial" panose="020B0604020202020204" pitchFamily="34" charset="0"/>
              </a:rPr>
              <a:t>containing a mismatched image and label pair)</a:t>
            </a:r>
            <a:r>
              <a:rPr lang="en-US" altLang="zh-CN" dirty="0">
                <a:latin typeface="Arial" panose="020B0604020202020204" pitchFamily="34" charset="0"/>
                <a:cs typeface="Arial" panose="020B0604020202020204" pitchFamily="34" charset="0"/>
              </a:rPr>
              <a:t> and </a:t>
            </a:r>
            <a:r>
              <a:rPr lang="en-US" altLang="zh-CN" b="1" dirty="0">
                <a:latin typeface="Arial" panose="020B0604020202020204" pitchFamily="34" charset="0"/>
                <a:cs typeface="Arial" panose="020B0604020202020204" pitchFamily="34" charset="0"/>
              </a:rPr>
              <a:t>30</a:t>
            </a:r>
            <a:r>
              <a:rPr lang="en-US" altLang="zh-CN" dirty="0">
                <a:latin typeface="Arial" panose="020B0604020202020204" pitchFamily="34" charset="0"/>
                <a:cs typeface="Arial" panose="020B0604020202020204" pitchFamily="34" charset="0"/>
              </a:rPr>
              <a:t> test images, the resolution of each image and label is </a:t>
            </a:r>
            <a:r>
              <a:rPr lang="en-US" altLang="zh-CN" b="1" dirty="0">
                <a:latin typeface="Arial" panose="020B0604020202020204" pitchFamily="34" charset="0"/>
                <a:cs typeface="Arial" panose="020B0604020202020204" pitchFamily="34" charset="0"/>
              </a:rPr>
              <a:t>1024×1024</a:t>
            </a:r>
            <a:r>
              <a:rPr lang="en-US" altLang="zh-CN" dirty="0">
                <a:latin typeface="Arial" panose="020B0604020202020204" pitchFamily="34" charset="0"/>
                <a:cs typeface="Arial" panose="020B0604020202020204" pitchFamily="34" charset="0"/>
              </a:rPr>
              <a:t>.</a:t>
            </a:r>
          </a:p>
        </p:txBody>
      </p:sp>
      <p:pic>
        <p:nvPicPr>
          <p:cNvPr id="5" name="图片 4" descr="图片包含 游戏机, 旧, 房间&#10;&#10;描述已自动生成">
            <a:extLst>
              <a:ext uri="{FF2B5EF4-FFF2-40B4-BE49-F238E27FC236}">
                <a16:creationId xmlns:a16="http://schemas.microsoft.com/office/drawing/2014/main" id="{1B45564A-1BD2-493E-9F1D-54FD70F9553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30645" y="5015263"/>
            <a:ext cx="3247736" cy="3247736"/>
          </a:xfrm>
          <a:prstGeom prst="rect">
            <a:avLst/>
          </a:prstGeom>
        </p:spPr>
      </p:pic>
      <p:pic>
        <p:nvPicPr>
          <p:cNvPr id="7" name="图片 6" descr="卡通人物&#10;&#10;中度可信度描述已自动生成">
            <a:extLst>
              <a:ext uri="{FF2B5EF4-FFF2-40B4-BE49-F238E27FC236}">
                <a16:creationId xmlns:a16="http://schemas.microsoft.com/office/drawing/2014/main" id="{1902CC04-B89F-4716-92AB-F2C1621F75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26419" y="5015263"/>
            <a:ext cx="3247736" cy="3247736"/>
          </a:xfrm>
          <a:prstGeom prst="rect">
            <a:avLst/>
          </a:prstGeom>
        </p:spPr>
      </p:pic>
      <p:sp>
        <p:nvSpPr>
          <p:cNvPr id="8" name="文本框 7">
            <a:extLst>
              <a:ext uri="{FF2B5EF4-FFF2-40B4-BE49-F238E27FC236}">
                <a16:creationId xmlns:a16="http://schemas.microsoft.com/office/drawing/2014/main" id="{8804964C-A8F4-4F7A-98FD-71E7694E4782}"/>
              </a:ext>
            </a:extLst>
          </p:cNvPr>
          <p:cNvSpPr txBox="1"/>
          <p:nvPr/>
        </p:nvSpPr>
        <p:spPr>
          <a:xfrm>
            <a:off x="3403405" y="8435856"/>
            <a:ext cx="130221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altLang="zh-CN" sz="24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Helvetica Neue"/>
              </a:rPr>
              <a:t>image</a:t>
            </a:r>
            <a:endParaRPr kumimoji="0" lang="zh-CN" altLang="en-US" sz="24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Helvetica Neue"/>
            </a:endParaRPr>
          </a:p>
        </p:txBody>
      </p:sp>
      <p:sp>
        <p:nvSpPr>
          <p:cNvPr id="9" name="文本框 8">
            <a:extLst>
              <a:ext uri="{FF2B5EF4-FFF2-40B4-BE49-F238E27FC236}">
                <a16:creationId xmlns:a16="http://schemas.microsoft.com/office/drawing/2014/main" id="{B0AB0971-7863-4286-8975-8D81145BCFAB}"/>
              </a:ext>
            </a:extLst>
          </p:cNvPr>
          <p:cNvSpPr txBox="1"/>
          <p:nvPr/>
        </p:nvSpPr>
        <p:spPr>
          <a:xfrm>
            <a:off x="8299182" y="8435856"/>
            <a:ext cx="130221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altLang="zh-CN" sz="24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Helvetica Neue"/>
              </a:rPr>
              <a:t>label</a:t>
            </a:r>
            <a:endParaRPr kumimoji="0" lang="zh-CN" altLang="en-US" sz="24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Helvetica Neue"/>
            </a:endParaRPr>
          </a:p>
        </p:txBody>
      </p:sp>
    </p:spTree>
    <p:extLst>
      <p:ext uri="{BB962C8B-B14F-4D97-AF65-F5344CB8AC3E}">
        <p14:creationId xmlns:p14="http://schemas.microsoft.com/office/powerpoint/2010/main" val="298803610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Pre-processing: denoising</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Like other datasets, the raw data in the U-RISC dataset contains a lot of noise, including large areas of mislabeling and small noise points.</a:t>
            </a:r>
          </a:p>
          <a:p>
            <a:r>
              <a:rPr lang="en-US" altLang="zh-CN" dirty="0">
                <a:latin typeface="Arial" panose="020B0604020202020204" pitchFamily="34" charset="0"/>
                <a:cs typeface="Arial" panose="020B0604020202020204" pitchFamily="34" charset="0"/>
              </a:rPr>
              <a:t>Since data quality determines the upper limit of model performance, we do the denoising before training.</a:t>
            </a:r>
          </a:p>
          <a:p>
            <a:pPr lvl="1"/>
            <a:r>
              <a:rPr lang="en-US" altLang="zh-CN" sz="2400" dirty="0">
                <a:latin typeface="Arial" panose="020B0604020202020204" pitchFamily="34" charset="0"/>
                <a:cs typeface="Arial" panose="020B0604020202020204" pitchFamily="34" charset="0"/>
              </a:rPr>
              <a:t>For errors with large area and difficult to be processed by morphological method, we use manual processing to remove them.</a:t>
            </a:r>
          </a:p>
          <a:p>
            <a:pPr lvl="1"/>
            <a:r>
              <a:rPr lang="en-US" altLang="zh-CN" sz="2400" dirty="0">
                <a:latin typeface="Arial" panose="020B0604020202020204" pitchFamily="34" charset="0"/>
                <a:cs typeface="Arial" panose="020B0604020202020204" pitchFamily="34" charset="0"/>
              </a:rPr>
              <a:t>For the noise points with small local area, we directly remove the area whose connected domain size &lt; </a:t>
            </a:r>
            <a:r>
              <a:rPr lang="en-US" altLang="zh-CN" sz="2400" b="1" dirty="0">
                <a:latin typeface="Arial" panose="020B0604020202020204" pitchFamily="34" charset="0"/>
                <a:cs typeface="Arial" panose="020B0604020202020204" pitchFamily="34" charset="0"/>
              </a:rPr>
              <a:t>40</a:t>
            </a:r>
            <a:r>
              <a:rPr lang="en-US" altLang="zh-CN" sz="2400" dirty="0">
                <a:latin typeface="Arial" panose="020B0604020202020204" pitchFamily="34" charset="0"/>
                <a:cs typeface="Arial" panose="020B0604020202020204" pitchFamily="34" charset="0"/>
              </a:rPr>
              <a:t>.</a:t>
            </a:r>
          </a:p>
          <a:p>
            <a:endParaRPr lang="en-US" altLang="zh-CN" dirty="0">
              <a:latin typeface="Arial" panose="020B0604020202020204" pitchFamily="34" charset="0"/>
              <a:cs typeface="Arial" panose="020B0604020202020204" pitchFamily="34" charset="0"/>
            </a:endParaRPr>
          </a:p>
        </p:txBody>
      </p:sp>
      <p:pic>
        <p:nvPicPr>
          <p:cNvPr id="6" name="图片 5">
            <a:extLst>
              <a:ext uri="{FF2B5EF4-FFF2-40B4-BE49-F238E27FC236}">
                <a16:creationId xmlns:a16="http://schemas.microsoft.com/office/drawing/2014/main" id="{75E10179-64B8-421E-9F2E-3026D7DAA09C}"/>
              </a:ext>
            </a:extLst>
          </p:cNvPr>
          <p:cNvPicPr>
            <a:picLocks noChangeAspect="1"/>
          </p:cNvPicPr>
          <p:nvPr/>
        </p:nvPicPr>
        <p:blipFill>
          <a:blip r:embed="rId3"/>
          <a:stretch>
            <a:fillRect/>
          </a:stretch>
        </p:blipFill>
        <p:spPr>
          <a:xfrm>
            <a:off x="5508482" y="6054213"/>
            <a:ext cx="6131253" cy="3126658"/>
          </a:xfrm>
          <a:prstGeom prst="rect">
            <a:avLst/>
          </a:prstGeom>
        </p:spPr>
      </p:pic>
    </p:spTree>
    <p:extLst>
      <p:ext uri="{BB962C8B-B14F-4D97-AF65-F5344CB8AC3E}">
        <p14:creationId xmlns:p14="http://schemas.microsoft.com/office/powerpoint/2010/main" val="417981415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Pre-processing: denoising</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endParaRPr lang="en-US" altLang="zh-CN" dirty="0">
              <a:latin typeface="Arial" panose="020B0604020202020204" pitchFamily="34" charset="0"/>
              <a:cs typeface="Arial" panose="020B0604020202020204" pitchFamily="34" charset="0"/>
            </a:endParaRPr>
          </a:p>
        </p:txBody>
      </p:sp>
      <p:pic>
        <p:nvPicPr>
          <p:cNvPr id="8" name="图片 7">
            <a:extLst>
              <a:ext uri="{FF2B5EF4-FFF2-40B4-BE49-F238E27FC236}">
                <a16:creationId xmlns:a16="http://schemas.microsoft.com/office/drawing/2014/main" id="{2DAFD51C-5CB0-47F4-87AE-551EE4285788}"/>
              </a:ext>
            </a:extLst>
          </p:cNvPr>
          <p:cNvPicPr>
            <a:picLocks noChangeAspect="1"/>
          </p:cNvPicPr>
          <p:nvPr/>
        </p:nvPicPr>
        <p:blipFill>
          <a:blip r:embed="rId3"/>
          <a:stretch>
            <a:fillRect/>
          </a:stretch>
        </p:blipFill>
        <p:spPr>
          <a:xfrm>
            <a:off x="0" y="1737790"/>
            <a:ext cx="13004800" cy="6278020"/>
          </a:xfrm>
          <a:prstGeom prst="rect">
            <a:avLst/>
          </a:prstGeom>
        </p:spPr>
      </p:pic>
    </p:spTree>
    <p:extLst>
      <p:ext uri="{BB962C8B-B14F-4D97-AF65-F5344CB8AC3E}">
        <p14:creationId xmlns:p14="http://schemas.microsoft.com/office/powerpoint/2010/main" val="422444457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Pre-processing: augmentation</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Due to the lack of training data in simple track, we adopt a series of physical and chemical transformations for strong data augmentation in order to avoid overfitting.</a:t>
            </a:r>
          </a:p>
          <a:p>
            <a:pPr lvl="1"/>
            <a:r>
              <a:rPr lang="en-US" altLang="zh-CN" sz="2400" dirty="0">
                <a:latin typeface="Arial" panose="020B0604020202020204" pitchFamily="34" charset="0"/>
                <a:cs typeface="Arial" panose="020B0604020202020204" pitchFamily="34" charset="0"/>
              </a:rPr>
              <a:t>Physical: </a:t>
            </a:r>
            <a:r>
              <a:rPr lang="en-US" altLang="zh-CN" sz="2400" dirty="0" err="1">
                <a:latin typeface="Arial" panose="020B0604020202020204" pitchFamily="34" charset="0"/>
                <a:cs typeface="Arial" panose="020B0604020202020204" pitchFamily="34" charset="0"/>
              </a:rPr>
              <a:t>RandomResizedCrop</a:t>
            </a:r>
            <a:r>
              <a:rPr lang="en-US" altLang="zh-CN" sz="2400" dirty="0">
                <a:latin typeface="Arial" panose="020B0604020202020204" pitchFamily="34" charset="0"/>
                <a:cs typeface="Arial" panose="020B0604020202020204" pitchFamily="34" charset="0"/>
              </a:rPr>
              <a:t>, </a:t>
            </a:r>
            <a:r>
              <a:rPr lang="en-US" altLang="zh-CN" sz="2400" dirty="0" err="1">
                <a:latin typeface="Arial" panose="020B0604020202020204" pitchFamily="34" charset="0"/>
                <a:cs typeface="Arial" panose="020B0604020202020204" pitchFamily="34" charset="0"/>
              </a:rPr>
              <a:t>HorizontalFlip</a:t>
            </a:r>
            <a:r>
              <a:rPr lang="en-US" altLang="zh-CN" sz="2400" dirty="0">
                <a:latin typeface="Arial" panose="020B0604020202020204" pitchFamily="34" charset="0"/>
                <a:cs typeface="Arial" panose="020B0604020202020204" pitchFamily="34" charset="0"/>
              </a:rPr>
              <a:t>, </a:t>
            </a:r>
            <a:r>
              <a:rPr lang="en-US" altLang="zh-CN" sz="2400" dirty="0" err="1">
                <a:latin typeface="Arial" panose="020B0604020202020204" pitchFamily="34" charset="0"/>
                <a:cs typeface="Arial" panose="020B0604020202020204" pitchFamily="34" charset="0"/>
              </a:rPr>
              <a:t>VerticalFlip</a:t>
            </a:r>
            <a:r>
              <a:rPr lang="en-US" altLang="zh-CN" sz="2400" dirty="0">
                <a:latin typeface="Arial" panose="020B0604020202020204" pitchFamily="34" charset="0"/>
                <a:cs typeface="Arial" panose="020B0604020202020204" pitchFamily="34" charset="0"/>
              </a:rPr>
              <a:t>, RandomRotate90</a:t>
            </a:r>
          </a:p>
          <a:p>
            <a:pPr lvl="1"/>
            <a:r>
              <a:rPr lang="en-US" altLang="zh-CN" sz="2400" dirty="0">
                <a:latin typeface="Arial" panose="020B0604020202020204" pitchFamily="34" charset="0"/>
                <a:cs typeface="Arial" panose="020B0604020202020204" pitchFamily="34" charset="0"/>
              </a:rPr>
              <a:t>Chemical: </a:t>
            </a:r>
            <a:r>
              <a:rPr lang="en-US" altLang="zh-CN" sz="2400" dirty="0" err="1">
                <a:latin typeface="Arial" panose="020B0604020202020204" pitchFamily="34" charset="0"/>
                <a:cs typeface="Arial" panose="020B0604020202020204" pitchFamily="34" charset="0"/>
              </a:rPr>
              <a:t>RandomBrightnessContrast</a:t>
            </a:r>
            <a:r>
              <a:rPr lang="en-US" altLang="zh-CN" sz="2400" dirty="0">
                <a:latin typeface="Arial" panose="020B0604020202020204" pitchFamily="34" charset="0"/>
                <a:cs typeface="Arial" panose="020B0604020202020204" pitchFamily="34" charset="0"/>
              </a:rPr>
              <a:t>, </a:t>
            </a:r>
            <a:r>
              <a:rPr lang="en-US" altLang="zh-CN" sz="2400" dirty="0" err="1">
                <a:latin typeface="Arial" panose="020B0604020202020204" pitchFamily="34" charset="0"/>
                <a:cs typeface="Arial" panose="020B0604020202020204" pitchFamily="34" charset="0"/>
              </a:rPr>
              <a:t>MultiplicativeNoise</a:t>
            </a:r>
            <a:endParaRPr lang="en-US" altLang="zh-CN" sz="2400" dirty="0">
              <a:latin typeface="Arial" panose="020B0604020202020204" pitchFamily="34" charset="0"/>
              <a:cs typeface="Arial" panose="020B0604020202020204" pitchFamily="34" charset="0"/>
            </a:endParaRPr>
          </a:p>
          <a:p>
            <a:pPr lvl="1"/>
            <a:r>
              <a:rPr lang="en-US" altLang="zh-CN" sz="2400" dirty="0">
                <a:latin typeface="Arial" panose="020B0604020202020204" pitchFamily="34" charset="0"/>
                <a:cs typeface="Arial" panose="020B0604020202020204" pitchFamily="34" charset="0"/>
              </a:rPr>
              <a:t>Medical: </a:t>
            </a:r>
            <a:r>
              <a:rPr lang="en-US" altLang="zh-CN" sz="2400" dirty="0" err="1">
                <a:latin typeface="Arial" panose="020B0604020202020204" pitchFamily="34" charset="0"/>
                <a:cs typeface="Arial" panose="020B0604020202020204" pitchFamily="34" charset="0"/>
              </a:rPr>
              <a:t>ElasticTransform</a:t>
            </a:r>
            <a:r>
              <a:rPr lang="en-US" altLang="zh-CN" sz="2400" dirty="0">
                <a:latin typeface="Arial" panose="020B0604020202020204" pitchFamily="34" charset="0"/>
                <a:cs typeface="Arial" panose="020B0604020202020204" pitchFamily="34" charset="0"/>
              </a:rPr>
              <a:t>, </a:t>
            </a:r>
            <a:r>
              <a:rPr lang="en-US" altLang="zh-CN" sz="2400" dirty="0" err="1">
                <a:latin typeface="Arial" panose="020B0604020202020204" pitchFamily="34" charset="0"/>
                <a:cs typeface="Arial" panose="020B0604020202020204" pitchFamily="34" charset="0"/>
              </a:rPr>
              <a:t>GridDistortion</a:t>
            </a:r>
            <a:r>
              <a:rPr lang="en-US" altLang="zh-CN" sz="2400" dirty="0">
                <a:latin typeface="Arial" panose="020B0604020202020204" pitchFamily="34" charset="0"/>
                <a:cs typeface="Arial" panose="020B0604020202020204" pitchFamily="34" charset="0"/>
              </a:rPr>
              <a:t>, </a:t>
            </a:r>
            <a:r>
              <a:rPr lang="en-US" altLang="zh-CN" sz="2400" dirty="0" err="1">
                <a:latin typeface="Arial" panose="020B0604020202020204" pitchFamily="34" charset="0"/>
                <a:cs typeface="Arial" panose="020B0604020202020204" pitchFamily="34" charset="0"/>
              </a:rPr>
              <a:t>OpticalDistortion</a:t>
            </a:r>
            <a:r>
              <a:rPr lang="en-US" altLang="zh-CN" sz="2400" dirty="0">
                <a:latin typeface="Arial" panose="020B0604020202020204" pitchFamily="34" charset="0"/>
                <a:cs typeface="Arial" panose="020B0604020202020204" pitchFamily="34" charset="0"/>
              </a:rPr>
              <a:t>, </a:t>
            </a:r>
            <a:r>
              <a:rPr lang="en-US" altLang="zh-CN" sz="2400" dirty="0" err="1">
                <a:latin typeface="Arial" panose="020B0604020202020204" pitchFamily="34" charset="0"/>
                <a:cs typeface="Arial" panose="020B0604020202020204" pitchFamily="34" charset="0"/>
              </a:rPr>
              <a:t>CoarseDropout</a:t>
            </a:r>
            <a:endParaRPr lang="en-US" altLang="zh-CN" sz="2400" dirty="0">
              <a:latin typeface="Arial" panose="020B0604020202020204" pitchFamily="34" charset="0"/>
              <a:cs typeface="Arial" panose="020B0604020202020204" pitchFamily="34" charset="0"/>
            </a:endParaRPr>
          </a:p>
          <a:p>
            <a:endParaRPr lang="en-US" altLang="zh-CN" dirty="0">
              <a:latin typeface="Arial" panose="020B0604020202020204" pitchFamily="34" charset="0"/>
              <a:cs typeface="Arial" panose="020B0604020202020204" pitchFamily="34" charset="0"/>
            </a:endParaRPr>
          </a:p>
        </p:txBody>
      </p:sp>
      <p:pic>
        <p:nvPicPr>
          <p:cNvPr id="6" name="图片 5">
            <a:extLst>
              <a:ext uri="{FF2B5EF4-FFF2-40B4-BE49-F238E27FC236}">
                <a16:creationId xmlns:a16="http://schemas.microsoft.com/office/drawing/2014/main" id="{F7514A96-EC1F-48D6-912B-3D978840CE3A}"/>
              </a:ext>
            </a:extLst>
          </p:cNvPr>
          <p:cNvPicPr>
            <a:picLocks noChangeAspect="1"/>
          </p:cNvPicPr>
          <p:nvPr/>
        </p:nvPicPr>
        <p:blipFill>
          <a:blip r:embed="rId2"/>
          <a:stretch>
            <a:fillRect/>
          </a:stretch>
        </p:blipFill>
        <p:spPr>
          <a:xfrm>
            <a:off x="2642419" y="5701371"/>
            <a:ext cx="7513483" cy="3436944"/>
          </a:xfrm>
          <a:prstGeom prst="rect">
            <a:avLst/>
          </a:prstGeom>
        </p:spPr>
      </p:pic>
      <p:sp>
        <p:nvSpPr>
          <p:cNvPr id="8" name="文本框 7">
            <a:extLst>
              <a:ext uri="{FF2B5EF4-FFF2-40B4-BE49-F238E27FC236}">
                <a16:creationId xmlns:a16="http://schemas.microsoft.com/office/drawing/2014/main" id="{2232D23E-F08E-4037-BDBB-CCD9DD975F89}"/>
              </a:ext>
            </a:extLst>
          </p:cNvPr>
          <p:cNvSpPr txBox="1"/>
          <p:nvPr/>
        </p:nvSpPr>
        <p:spPr>
          <a:xfrm>
            <a:off x="58994" y="9264457"/>
            <a:ext cx="129458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ltLang="zh-CN" b="0" dirty="0">
                <a:latin typeface="Arial" panose="020B0604020202020204" pitchFamily="34" charset="0"/>
                <a:cs typeface="Arial" panose="020B0604020202020204" pitchFamily="34" charset="0"/>
              </a:rPr>
              <a:t>The augmentation transforms are from </a:t>
            </a:r>
            <a:r>
              <a:rPr lang="en-US" altLang="zh-CN" b="0" dirty="0">
                <a:latin typeface="Arial" panose="020B0604020202020204" pitchFamily="34" charset="0"/>
                <a:cs typeface="Arial" panose="020B0604020202020204" pitchFamily="34" charset="0"/>
                <a:hlinkClick r:id="rId3"/>
              </a:rPr>
              <a:t>https://github.com/albumentations-team/albumentations</a:t>
            </a:r>
            <a:r>
              <a:rPr lang="en-US" altLang="zh-CN" b="0" dirty="0">
                <a:latin typeface="Arial" panose="020B0604020202020204" pitchFamily="34" charset="0"/>
                <a:cs typeface="Arial" panose="020B0604020202020204" pitchFamily="34" charset="0"/>
              </a:rPr>
              <a:t> </a:t>
            </a:r>
            <a:endParaRPr kumimoji="0" lang="zh-CN" altLang="en-US" sz="24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Helvetica Neue"/>
            </a:endParaRPr>
          </a:p>
        </p:txBody>
      </p:sp>
    </p:spTree>
    <p:extLst>
      <p:ext uri="{BB962C8B-B14F-4D97-AF65-F5344CB8AC3E}">
        <p14:creationId xmlns:p14="http://schemas.microsoft.com/office/powerpoint/2010/main" val="21181057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Pre-processing: augmentation</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endParaRPr lang="en-US" altLang="zh-CN" dirty="0"/>
          </a:p>
        </p:txBody>
      </p:sp>
      <p:pic>
        <p:nvPicPr>
          <p:cNvPr id="5" name="图片 4">
            <a:extLst>
              <a:ext uri="{FF2B5EF4-FFF2-40B4-BE49-F238E27FC236}">
                <a16:creationId xmlns:a16="http://schemas.microsoft.com/office/drawing/2014/main" id="{7DA3534D-A720-4555-820D-4ED27FEED8BE}"/>
              </a:ext>
            </a:extLst>
          </p:cNvPr>
          <p:cNvPicPr>
            <a:picLocks noChangeAspect="1"/>
          </p:cNvPicPr>
          <p:nvPr/>
        </p:nvPicPr>
        <p:blipFill>
          <a:blip r:embed="rId2"/>
          <a:stretch>
            <a:fillRect/>
          </a:stretch>
        </p:blipFill>
        <p:spPr>
          <a:xfrm>
            <a:off x="0" y="2065753"/>
            <a:ext cx="13004800" cy="6266873"/>
          </a:xfrm>
          <a:prstGeom prst="rect">
            <a:avLst/>
          </a:prstGeom>
        </p:spPr>
      </p:pic>
    </p:spTree>
    <p:extLst>
      <p:ext uri="{BB962C8B-B14F-4D97-AF65-F5344CB8AC3E}">
        <p14:creationId xmlns:p14="http://schemas.microsoft.com/office/powerpoint/2010/main" val="345607523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346F8-420C-475A-81EA-015CEC2F9E60}"/>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Architecture-CASENet</a:t>
            </a:r>
          </a:p>
        </p:txBody>
      </p:sp>
      <p:sp>
        <p:nvSpPr>
          <p:cNvPr id="3" name="文本占位符 2">
            <a:extLst>
              <a:ext uri="{FF2B5EF4-FFF2-40B4-BE49-F238E27FC236}">
                <a16:creationId xmlns:a16="http://schemas.microsoft.com/office/drawing/2014/main" id="{8E85637C-22BE-457A-B51D-AB227ACE4EF0}"/>
              </a:ext>
            </a:extLst>
          </p:cNvPr>
          <p:cNvSpPr>
            <a:spLocks noGrp="1"/>
          </p:cNvSpPr>
          <p:nvPr>
            <p:ph type="body" idx="1"/>
          </p:nvPr>
        </p:nvSpPr>
        <p:spPr>
          <a:xfrm>
            <a:off x="647700" y="1490601"/>
            <a:ext cx="12357100" cy="7417179"/>
          </a:xfrm>
        </p:spPr>
        <p:txBody>
          <a:bodyPr>
            <a:normAutofit/>
          </a:bodyPr>
          <a:lstStyle/>
          <a:p>
            <a:r>
              <a:rPr lang="en-US" altLang="zh-CN" dirty="0">
                <a:latin typeface="Arial" panose="020B0604020202020204" pitchFamily="34" charset="0"/>
                <a:cs typeface="Arial" panose="020B0604020202020204" pitchFamily="34" charset="0"/>
              </a:rPr>
              <a:t>Yu, </a:t>
            </a:r>
            <a:r>
              <a:rPr lang="en-US" altLang="zh-CN" dirty="0" err="1">
                <a:latin typeface="Arial" panose="020B0604020202020204" pitchFamily="34" charset="0"/>
                <a:cs typeface="Arial" panose="020B0604020202020204" pitchFamily="34" charset="0"/>
              </a:rPr>
              <a:t>Zhiding</a:t>
            </a:r>
            <a:r>
              <a:rPr lang="en-US" altLang="zh-CN" dirty="0">
                <a:latin typeface="Arial" panose="020B0604020202020204" pitchFamily="34" charset="0"/>
                <a:cs typeface="Arial" panose="020B0604020202020204" pitchFamily="34" charset="0"/>
              </a:rPr>
              <a:t>, et.al "CASENet: Deep Category-Aware Semantic Edge Detection", CVPR 2017</a:t>
            </a:r>
          </a:p>
        </p:txBody>
      </p:sp>
      <p:pic>
        <p:nvPicPr>
          <p:cNvPr id="6" name="图片 5">
            <a:extLst>
              <a:ext uri="{FF2B5EF4-FFF2-40B4-BE49-F238E27FC236}">
                <a16:creationId xmlns:a16="http://schemas.microsoft.com/office/drawing/2014/main" id="{230BC6A0-A9BA-4D42-8E55-6C7C90B7994D}"/>
              </a:ext>
            </a:extLst>
          </p:cNvPr>
          <p:cNvPicPr>
            <a:picLocks noChangeAspect="1"/>
          </p:cNvPicPr>
          <p:nvPr/>
        </p:nvPicPr>
        <p:blipFill>
          <a:blip r:embed="rId2"/>
          <a:stretch>
            <a:fillRect/>
          </a:stretch>
        </p:blipFill>
        <p:spPr>
          <a:xfrm>
            <a:off x="2434803" y="2406674"/>
            <a:ext cx="8135193" cy="5590853"/>
          </a:xfrm>
          <a:prstGeom prst="rect">
            <a:avLst/>
          </a:prstGeom>
        </p:spPr>
      </p:pic>
    </p:spTree>
    <p:extLst>
      <p:ext uri="{BB962C8B-B14F-4D97-AF65-F5344CB8AC3E}">
        <p14:creationId xmlns:p14="http://schemas.microsoft.com/office/powerpoint/2010/main" val="2460673813"/>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6720</TotalTime>
  <Words>822</Words>
  <Application>Microsoft Macintosh PowerPoint</Application>
  <PresentationFormat>自定义</PresentationFormat>
  <Paragraphs>101</Paragraphs>
  <Slides>20</Slides>
  <Notes>4</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20</vt:i4>
      </vt:variant>
    </vt:vector>
  </HeadingPairs>
  <TitlesOfParts>
    <vt:vector size="29" baseType="lpstr">
      <vt:lpstr>微软雅黑</vt:lpstr>
      <vt:lpstr>Arial</vt:lpstr>
      <vt:lpstr>Cambria Math</vt:lpstr>
      <vt:lpstr>Helvetica Neue</vt:lpstr>
      <vt:lpstr>Helvetica Neue Medium</vt:lpstr>
      <vt:lpstr>Impact</vt:lpstr>
      <vt:lpstr>tahoma</vt:lpstr>
      <vt:lpstr>White</vt:lpstr>
      <vt:lpstr>Image</vt:lpstr>
      <vt:lpstr>Ensemble Learning with Morphological Processing for Cell Edge Detection</vt:lpstr>
      <vt:lpstr>Content</vt:lpstr>
      <vt:lpstr>Introduction</vt:lpstr>
      <vt:lpstr>Introduction</vt:lpstr>
      <vt:lpstr>Pre-processing: denoising</vt:lpstr>
      <vt:lpstr>Pre-processing: denoising</vt:lpstr>
      <vt:lpstr>Pre-processing: augmentation</vt:lpstr>
      <vt:lpstr>Pre-processing: augmentation</vt:lpstr>
      <vt:lpstr>Architecture-CASENet</vt:lpstr>
      <vt:lpstr>Architecture-DDS</vt:lpstr>
      <vt:lpstr>Architecture-DFF</vt:lpstr>
      <vt:lpstr>Architecture</vt:lpstr>
      <vt:lpstr>Training</vt:lpstr>
      <vt:lpstr>Training</vt:lpstr>
      <vt:lpstr>Training</vt:lpstr>
      <vt:lpstr>Post-processing: morphological processing</vt:lpstr>
      <vt:lpstr>Result</vt:lpstr>
      <vt:lpstr>Conclusion</vt:lpstr>
      <vt:lpstr>Conclusion</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Wenjing Wang</dc:creator>
  <cp:lastModifiedBy>Microsoft Office User</cp:lastModifiedBy>
  <cp:revision>318</cp:revision>
  <dcterms:modified xsi:type="dcterms:W3CDTF">2024-06-11T10:09:29Z</dcterms:modified>
</cp:coreProperties>
</file>